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71" r:id="rId5"/>
    <p:sldId id="274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0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688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17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2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75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04214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02754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3717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25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00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96405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08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A33B63B-4992-42F8-9953-E6A5C9C842C8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53D6AC1-DCAC-48EF-BC35-B56DEC6F386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882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8000" dirty="0" smtClean="0"/>
              <a:t>zorbalık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Akran zorbalığı ve zorbalıkla baş etme yolları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746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Dışlamak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Birlikte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ders çalışmaktan, sınıf içinde grup yapmaya,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laboratuvarda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, derslerde eş olmaya kadar bir çok etkinlikte yapılabilir.</a:t>
            </a:r>
          </a:p>
          <a:p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Ben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onunla eş olmak istemiyorum.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Biz onu bizim grupta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istemiyoruz. vb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102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Aşağılamak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Kişiler, hem sözlerle hem de beden dili ile (bakışlar, yüz buruşturma, burun-kulak tıkama, el hareketleri ile )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diğerlerini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aşağılayabilirler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Büyük bir olasılıkla bunu yapan kişi de eskiden başkaları tarafından aşağılanmıştır.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216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Korkutmak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Zorbanın kendisi de muhtemelen yaşamdan, çevreden korktuğu için çevresini korkutmaktadır.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Amacı ezileni korku ile sindirmektir.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Zorba olası tehlikeleri abartarak korku yaratabileceği gibi zorbalığının sessiz tutulması için de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korkutabilir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“Sen beni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müdüre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söyledin, bak görürsün şimdi sana ne yapacağım” gibi tehditler de korkutmak için kullanılır.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Korkan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mağdur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sessiz kalırsa ve gizliliği sağlarsa zorba da zorbalığını rahatça sürdürecektir</a:t>
            </a:r>
          </a:p>
        </p:txBody>
      </p:sp>
    </p:spTree>
    <p:extLst>
      <p:ext uri="{BB962C8B-B14F-4D97-AF65-F5344CB8AC3E}">
        <p14:creationId xmlns:p14="http://schemas.microsoft.com/office/powerpoint/2010/main" val="870902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Psikolojik Baskı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Sen bunu yapamazsın”, “Seni kim beğenir” den dedikodu çıkarmaya kadar her çeşit psikolojik baskı sürekli ise zorbalıktır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Baskıyı hisseden kişinin psikolojik dengesi bozulabilir, depresyona girebilir.</a:t>
            </a:r>
          </a:p>
          <a:p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355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Söylentiler Çıkarmak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Zorba, incitmek istediği kişi hakkında sürekli gerçek dışı dedikodu üretir, yayar.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Bazen kişi hakkında kaygılanıyormuşçasına da söylentiler üretilebilir. </a:t>
            </a:r>
            <a:endParaRPr lang="tr-T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Örneğin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tartıştığı biri için, “Onun her halde evde bir sorunu var, bu aralar çok sinirli, herkesle tartışıyor.” diyebilir.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Hakkında söylenti yayılan kişi üzerinde ağır bir rahatsızlık, huzursuzluk, kaygı yaşar.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Bazen zorba, o kişiyi kıskandığı için söylenti çıkarabilir</a:t>
            </a: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0587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 Fiziksel </a:t>
            </a:r>
            <a:r>
              <a:rPr lang="tr-TR" dirty="0"/>
              <a:t>şiddet-</a:t>
            </a:r>
            <a:br>
              <a:rPr lang="tr-TR" dirty="0"/>
            </a:br>
            <a:r>
              <a:rPr lang="tr-TR" dirty="0"/>
              <a:t> Eşyalarına zarar vermek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İtme, vurma, dövme, tekme, atma, altına raptiye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koyma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gibi davranışlarla birisinin canını yakma ve bu yolla aşağılamaktır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Kişinin sahip olduğu eşyaları saklamak, çöpe atmak, yırtmak,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karalamak gibi yollarla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eşyalarına zarar vermektir.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4995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ZORBALIĞA KATILMAK KOLAYDIR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Arkadaşlarımızla grup içindeyken birisiyle uğraşmak veya birisini dışlamak kolay olabilir. Bu da zorbalıktır. 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Zorbanın yaptıklarını izlemek, gülmek, eğlenmek de onun yanında yer almaktır. 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Olaya seyirci olmak da zorbaca davranışa destek vermektir.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Zorbaların bir zevki de izleyenlerin tepkisini görmektir</a:t>
            </a:r>
            <a:r>
              <a:rPr lang="tr-TR" sz="2800" dirty="0"/>
              <a:t>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8995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Zorbalığa uğrayan kendini nasıl hisseder?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2401148"/>
            <a:ext cx="3306674" cy="3593591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Kızgın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Öfkeli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Üzgün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Bıkkın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Şaşırmış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Yalnız</a:t>
            </a:r>
          </a:p>
          <a:p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Yorgun</a:t>
            </a: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4558352" y="2340162"/>
            <a:ext cx="191068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Çaresiz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Korkmuş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Güvensiz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Mutsuz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Kaygılı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İncinmiş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Utanmış</a:t>
            </a:r>
            <a:endParaRPr lang="tr-TR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7137777" y="2340162"/>
            <a:ext cx="296156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Haksızlığa uğramış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Ezilmiş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Dışlanmış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Şaşkın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Eksiklik duygusu içinde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Yaralanmış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Aşağılanmış</a:t>
            </a:r>
            <a:endParaRPr lang="tr-TR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698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İnsanlar Neden Zorbaca Davranır?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Sert ve dayanıklı izlenimi vermek için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Başkalar tarafından beğenilmek için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Her istedikleri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yapıldığı için</a:t>
            </a:r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Popüler olmak için</a:t>
            </a:r>
          </a:p>
          <a:p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Bir 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kişiyi kıskandığı için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Bir şeyleri başardıklarını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hissetmedikleri için.</a:t>
            </a:r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1850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ZORBALIĞA UĞRAYAN </a:t>
            </a:r>
            <a:r>
              <a:rPr lang="tr-TR" dirty="0" smtClean="0"/>
              <a:t>bireyin DUYGULARI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Uğradıkları zorbaca davranışlar, duygusal ve psikolojik olarak olumsuz yönde etkileyip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kişide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“derin yaralar”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açabilir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Bu tür yaşam deneyimleri kırıcıdır ve özgüven sarsıcıdır.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Bu olumsuz deneyimleri kişi yalnız okulda değil evde de yaşayabilir. </a:t>
            </a:r>
          </a:p>
        </p:txBody>
      </p:sp>
    </p:spTree>
    <p:extLst>
      <p:ext uri="{BB962C8B-B14F-4D97-AF65-F5344CB8AC3E}">
        <p14:creationId xmlns:p14="http://schemas.microsoft.com/office/powerpoint/2010/main" val="74573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ZORBALIK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2326944"/>
            <a:ext cx="10178322" cy="3937378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Sosyal bir davranıştır, genelde bir grubu kapsar.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Bir süreyi kapsar, birden fazla tekrarlanır.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İçinde bir güç dengesizliği vardır.  (Sayı, yaş, boy,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cinsiyet vb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.)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Gücü elinde tutmak isteyenlerin gereksinimlerini karşılar.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Bunu engellemeye gücü yetmeyenlere zarar verirler.</a:t>
            </a:r>
          </a:p>
          <a:p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Amaç karşısındakini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duygusal ve psikolojik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fiziksel açıdan ezmek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ve incitmektir. 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00880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HERKES EZİLENE YARDIMCI OLABİLİR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Ezilenin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yardım istemesi için onu ikna edebilirsiniz..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Zorbaya siz karşı koymaya çalışabilir veya yardımcı olabilecek birileri ile konuşabilirsiniz.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Herkes zorbalıkla karşılaşabilir. Her yerde olabilir. 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Zorbalık durdurulana kadar devam eder.</a:t>
            </a:r>
          </a:p>
          <a:p>
            <a:pPr marL="0" indent="0">
              <a:buNone/>
            </a:pP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504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ZORBALIKLA KARŞILAŞIRSANIZ NE YAPABİLİRSİNİZ?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Sorunu tek başınıza çözmek yerine yardım isteyin. Bu ispiyonlamak değildir.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Zorbanın sizi korkutmasına izin vermeyin.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Zorbayla ilişki kurmayın. Ondan uzak durun.</a:t>
            </a:r>
          </a:p>
          <a:p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Zorbaların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söylediklerine inanmayın.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253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ZORBALIKLA KARŞILAŞIRSANIZ NE YAPABİLİRSİNİZ?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Sertlik ve şiddet çözüm değildir. Size şiddet kullanana şiddet kullanmayın, yoksa siz de bir tür zorbalık yapmış olursunuz.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Olayları anlatırken abartmayın, değiştirmeyin. Aksi halde söyledikleriniz sorgulanır.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Sır olarak saklamayın. Olayları gizleyerek zorbalara yardımcı olmayın. Çünkü gizlilik zorbaların en güçlü silahlarıdır. 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Hiçbir zaman zorbalara onların yöntemleriyle karşılık vermeyin. </a:t>
            </a:r>
          </a:p>
        </p:txBody>
      </p:sp>
    </p:spTree>
    <p:extLst>
      <p:ext uri="{BB962C8B-B14F-4D97-AF65-F5344CB8AC3E}">
        <p14:creationId xmlns:p14="http://schemas.microsoft.com/office/powerpoint/2010/main" val="230572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ZORBALIKLA KARŞILAŞIRSANIZ NE YAPABİLİRSİNİZ?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Cep </a:t>
            </a: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telefonu numaranızı herkese vermek yerine güvendiğiniz kişilere verin.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Tehdit edici telefon veya </a:t>
            </a: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mesaj alıyorsanız bunu paylaşın</a:t>
            </a: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47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ZORBALIKLA KARŞILAŞIRSANIZ NE YAPABİLİRSİNİZ?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Beden diliniz çok önemlidir. Yere bakarak ve çekingen tavırlarla gezerseniz daha fazla dikkat çekersiniz.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Özgüvenli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hissetmeseniz bile özgüvenli bir tavırla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yürümelisiniz.</a:t>
            </a:r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Çok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mutsuz olduğunuz günlerde içinizden okula gitmek gelmeyebilir. Ancak okula gittiğiniz her gün zorbaya karşı kazandığınız bir zaferdir. Ona verdiğiniz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mesaj,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sizi istediği kadar üzemediği ve okula gitmenin hakkınız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olduğudur.</a:t>
            </a:r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93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7905" y="852986"/>
            <a:ext cx="10178322" cy="3593591"/>
          </a:xfrm>
        </p:spPr>
        <p:txBody>
          <a:bodyPr>
            <a:noAutofit/>
          </a:bodyPr>
          <a:lstStyle/>
          <a:p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Hiç kimsenin bir diğerini üzmeye, canını yakmaya, aşağılamaya,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üzmeye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ya da korkutmaya HAKKI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YOKTUR.</a:t>
            </a:r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14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ZORBA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Statü, kazanç, çıkar, heyecan ya da grup içi etkileşim gereksinimlerini karşılamak için belirli bir şekilde davranan kişi ya da grup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Kişi/grubun bu davranışı diğer kişi/kişilerin hak ve gereksinimlerini tanımaz ve o kişilere zarar verirler.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618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EZİLEN, MAĞDUR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Zorbanın davranışından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zarar görendir.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Bu zararlı davranışı durduracak ya da karşılık verecek kaynak, statü bilgi, beceri ve donanıma sahip olmayan kişi ya da gruptur.</a:t>
            </a: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Herkesin başına gelebilir.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3767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İnsanlar Neden Zorbaca Davranır?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Güç duygusundan hoşlandıkları için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Korkularını gizlemek için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Mutsuz oldukları için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Kendilerini sevmedikleri, beğenmedikleri için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Sevilmeden büyüdükleri için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Hakkı olandan fazlasını almak için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Kendilerini yetersiz ve aşağılanmış hissettikleri için</a:t>
            </a:r>
          </a:p>
          <a:p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85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DUYGUSAL VE FİZİKSEL ZORBALIK DAVRANIŞLARI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2286001"/>
            <a:ext cx="2310388" cy="3593591"/>
          </a:xfrm>
        </p:spPr>
        <p:txBody>
          <a:bodyPr/>
          <a:lstStyle/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İsim Takmak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Alay etmek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Dışlamak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Aşağılamak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Korkutmak</a:t>
            </a:r>
          </a:p>
          <a:p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Psikolojik Baskı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5936776" y="2286001"/>
            <a:ext cx="42853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Birini özellikle oyuna almamak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Söylentiler çıkarmak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Fiziksel şiddet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Eşyalarına zarar vermek</a:t>
            </a:r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92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İsim Takmak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Gözlük takana dört göz, şişman birine şişko veya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hayvan isimleri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gibi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fiziksel görünüşle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ilgili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ya da hoş karşılanmayan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isim takma durumudur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Kişinin görünüşünü değiştirmek elinde olmadığı için bu tür sözler hem özgüveni zedeler, hem öfke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uyandırır hem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de derin, unutulmaz yaralar açar.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566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Birini özellikle oyuna, aralarına almamak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Bunu yapan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birey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güç gösterisinde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bulunmakta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ve «Bakın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ben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ortamı nasıl yönetiyorum» mesajını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vermektedir.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Gençler arasında bu tavır sinema, tiyatro, kafe gibi yerlere giderken birisini davet etmeme, aralarına almama şekline dönüşebilir.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Başka bir tavır da sohbetlere almama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şeklinde olabilir. O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kişi girince herkes susar.</a:t>
            </a:r>
          </a:p>
          <a:p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Dışlanan kişi “Bende bir eksiklik mi var?” diye düşünürken özgüveni zedelenir.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192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Alay etmek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Kişinin dış görünüşü ile ilgili olabileceği gibi yaptığı iş, giyimi veya kullandığı eşyalarla ilgili olabilir.</a:t>
            </a:r>
          </a:p>
          <a:p>
            <a:endParaRPr lang="tr-TR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Alay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edilen kişi kendini ezilmiş, yanlış yapmış, eksikliği olan, özgüvensiz gibi hisseder. </a:t>
            </a:r>
            <a:endParaRPr lang="tr-TR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tr-TR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Kişide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fiziksel şiddet kadar derin yaralar açar.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671982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81</TotalTime>
  <Words>1044</Words>
  <Application>Microsoft Office PowerPoint</Application>
  <PresentationFormat>Geniş ekran</PresentationFormat>
  <Paragraphs>150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Gill Sans MT</vt:lpstr>
      <vt:lpstr>Impact</vt:lpstr>
      <vt:lpstr>Badge</vt:lpstr>
      <vt:lpstr>zorbalık</vt:lpstr>
      <vt:lpstr>ZORBALIK</vt:lpstr>
      <vt:lpstr>ZORBA</vt:lpstr>
      <vt:lpstr>EZİLEN, MAĞDUR</vt:lpstr>
      <vt:lpstr>İnsanlar Neden Zorbaca Davranır? </vt:lpstr>
      <vt:lpstr>DUYGUSAL VE FİZİKSEL ZORBALIK DAVRANIŞLARI</vt:lpstr>
      <vt:lpstr>İsim Takmak</vt:lpstr>
      <vt:lpstr>Birini özellikle oyuna, aralarına almamak</vt:lpstr>
      <vt:lpstr>Alay etmek</vt:lpstr>
      <vt:lpstr>Dışlamak </vt:lpstr>
      <vt:lpstr>Aşağılamak</vt:lpstr>
      <vt:lpstr>Korkutmak </vt:lpstr>
      <vt:lpstr>Psikolojik Baskı</vt:lpstr>
      <vt:lpstr>Söylentiler Çıkarmak</vt:lpstr>
      <vt:lpstr> Fiziksel şiddet-  Eşyalarına zarar vermek </vt:lpstr>
      <vt:lpstr>ZORBALIĞA KATILMAK KOLAYDIR</vt:lpstr>
      <vt:lpstr>Zorbalığa uğrayan kendini nasıl hisseder?</vt:lpstr>
      <vt:lpstr>İnsanlar Neden Zorbaca Davranır?</vt:lpstr>
      <vt:lpstr>ZORBALIĞA UĞRAYAN bireyin DUYGULARI</vt:lpstr>
      <vt:lpstr>HERKES EZİLENE YARDIMCI OLABİLİR</vt:lpstr>
      <vt:lpstr>ZORBALIKLA KARŞILAŞIRSANIZ NE YAPABİLİRSİNİZ?</vt:lpstr>
      <vt:lpstr>ZORBALIKLA KARŞILAŞIRSANIZ NE YAPABİLİRSİNİZ?</vt:lpstr>
      <vt:lpstr>ZORBALIKLA KARŞILAŞIRSANIZ NE YAPABİLİRSİNİZ?</vt:lpstr>
      <vt:lpstr>ZORBALIKLA KARŞILAŞIRSANIZ NE YAPABİLİRSİNİZ?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zorbalık</dc:title>
  <dc:creator>ELIF</dc:creator>
  <cp:lastModifiedBy>BT1</cp:lastModifiedBy>
  <cp:revision>28</cp:revision>
  <dcterms:created xsi:type="dcterms:W3CDTF">2021-01-08T16:14:00Z</dcterms:created>
  <dcterms:modified xsi:type="dcterms:W3CDTF">2023-03-31T09:24:06Z</dcterms:modified>
</cp:coreProperties>
</file>