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90" r:id="rId3"/>
    <p:sldId id="289" r:id="rId4"/>
    <p:sldId id="292" r:id="rId5"/>
    <p:sldId id="291" r:id="rId6"/>
    <p:sldId id="288" r:id="rId7"/>
    <p:sldId id="287" r:id="rId8"/>
    <p:sldId id="286" r:id="rId9"/>
    <p:sldId id="285" r:id="rId10"/>
    <p:sldId id="284" r:id="rId11"/>
    <p:sldId id="283" r:id="rId12"/>
    <p:sldId id="282" r:id="rId13"/>
    <p:sldId id="281" r:id="rId14"/>
    <p:sldId id="280" r:id="rId15"/>
    <p:sldId id="279" r:id="rId16"/>
    <p:sldId id="278" r:id="rId17"/>
    <p:sldId id="277" r:id="rId18"/>
    <p:sldId id="276" r:id="rId19"/>
    <p:sldId id="275" r:id="rId20"/>
    <p:sldId id="274" r:id="rId21"/>
    <p:sldId id="273" r:id="rId22"/>
    <p:sldId id="272" r:id="rId23"/>
    <p:sldId id="271" r:id="rId24"/>
    <p:sldId id="270" r:id="rId25"/>
    <p:sldId id="269" r:id="rId26"/>
    <p:sldId id="268" r:id="rId27"/>
    <p:sldId id="267" r:id="rId28"/>
    <p:sldId id="266" r:id="rId29"/>
    <p:sldId id="264" r:id="rId30"/>
    <p:sldId id="263" r:id="rId31"/>
    <p:sldId id="262" r:id="rId32"/>
    <p:sldId id="261" r:id="rId33"/>
  </p:sldIdLst>
  <p:sldSz cx="9144000" cy="6858000" type="screen4x3"/>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86" d="100"/>
          <a:sy n="86" d="100"/>
        </p:scale>
        <p:origin x="1122" y="96"/>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Başlık Slaydı">
    <p:spTree>
      <p:nvGrpSpPr>
        <p:cNvPr id="1" name=""/>
        <p:cNvGrpSpPr/>
        <p:nvPr/>
      </p:nvGrpSpPr>
      <p:grpSpPr>
        <a:xfrm>
          <a:off x="0" y="0"/>
          <a:ext cx="0" cy="0"/>
          <a:chOff x="0" y="0"/>
          <a:chExt cx="0" cy="0"/>
        </a:xfrm>
      </p:grpSpPr>
      <p:sp>
        <p:nvSpPr>
          <p:cNvPr id="8" name="7 Başlık"/>
          <p:cNvSpPr>
            <a:spLocks noGrp="1"/>
          </p:cNvSpPr>
          <p:nvPr>
            <p:ph type="ctrTitle"/>
          </p:nvPr>
        </p:nvSpPr>
        <p:spPr>
          <a:xfrm>
            <a:off x="1219200" y="3886200"/>
            <a:ext cx="6858000" cy="990600"/>
          </a:xfrm>
        </p:spPr>
        <p:txBody>
          <a:bodyPr anchor="t" anchorCtr="0"/>
          <a:lstStyle>
            <a:lvl1pPr algn="r">
              <a:defRPr sz="3200">
                <a:solidFill>
                  <a:schemeClr val="tx1"/>
                </a:solidFill>
              </a:defRPr>
            </a:lvl1pPr>
          </a:lstStyle>
          <a:p>
            <a:r>
              <a:rPr kumimoji="0" lang="tr-TR" smtClean="0"/>
              <a:t>Asıl başlık stili için tıklatın</a:t>
            </a:r>
            <a:endParaRPr kumimoji="0" lang="en-US"/>
          </a:p>
        </p:txBody>
      </p:sp>
      <p:sp>
        <p:nvSpPr>
          <p:cNvPr id="9" name="8 Alt Başlık"/>
          <p:cNvSpPr>
            <a:spLocks noGrp="1"/>
          </p:cNvSpPr>
          <p:nvPr>
            <p:ph type="subTitle" idx="1"/>
          </p:nvPr>
        </p:nvSpPr>
        <p:spPr>
          <a:xfrm>
            <a:off x="1219200" y="5124450"/>
            <a:ext cx="6858000" cy="533400"/>
          </a:xfrm>
        </p:spPr>
        <p:txBody>
          <a:bodyPr/>
          <a:lstStyle>
            <a:lvl1pPr marL="0" indent="0" algn="r">
              <a:buNone/>
              <a:defRPr sz="2000">
                <a:solidFill>
                  <a:schemeClr val="tx2"/>
                </a:solidFill>
                <a:latin typeface="+mj-lt"/>
                <a:ea typeface="+mj-ea"/>
                <a:cs typeface="+mj-cs"/>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tr-TR" smtClean="0"/>
              <a:t>Asıl alt başlık stilini düzenlemek için tıklatın</a:t>
            </a:r>
            <a:endParaRPr kumimoji="0" lang="en-US"/>
          </a:p>
        </p:txBody>
      </p:sp>
      <p:sp>
        <p:nvSpPr>
          <p:cNvPr id="28" name="27 Veri Yer Tutucusu"/>
          <p:cNvSpPr>
            <a:spLocks noGrp="1"/>
          </p:cNvSpPr>
          <p:nvPr>
            <p:ph type="dt" sz="half" idx="10"/>
          </p:nvPr>
        </p:nvSpPr>
        <p:spPr>
          <a:xfrm>
            <a:off x="6400800" y="6355080"/>
            <a:ext cx="2286000" cy="365760"/>
          </a:xfrm>
        </p:spPr>
        <p:txBody>
          <a:bodyPr/>
          <a:lstStyle>
            <a:lvl1pPr>
              <a:defRPr sz="1400"/>
            </a:lvl1pPr>
          </a:lstStyle>
          <a:p>
            <a:fld id="{D9F75050-0E15-4C5B-92B0-66D068882F1F}" type="datetimeFigureOut">
              <a:rPr lang="tr-TR" smtClean="0"/>
              <a:pPr/>
              <a:t>31.03.2023</a:t>
            </a:fld>
            <a:endParaRPr lang="tr-TR"/>
          </a:p>
        </p:txBody>
      </p:sp>
      <p:sp>
        <p:nvSpPr>
          <p:cNvPr id="17" name="16 Altbilgi Yer Tutucusu"/>
          <p:cNvSpPr>
            <a:spLocks noGrp="1"/>
          </p:cNvSpPr>
          <p:nvPr>
            <p:ph type="ftr" sz="quarter" idx="11"/>
          </p:nvPr>
        </p:nvSpPr>
        <p:spPr>
          <a:xfrm>
            <a:off x="2898648" y="6355080"/>
            <a:ext cx="3474720" cy="365760"/>
          </a:xfrm>
        </p:spPr>
        <p:txBody>
          <a:bodyPr/>
          <a:lstStyle/>
          <a:p>
            <a:endParaRPr lang="tr-TR"/>
          </a:p>
        </p:txBody>
      </p:sp>
      <p:sp>
        <p:nvSpPr>
          <p:cNvPr id="29" name="28 Slayt Numarası Yer Tutucusu"/>
          <p:cNvSpPr>
            <a:spLocks noGrp="1"/>
          </p:cNvSpPr>
          <p:nvPr>
            <p:ph type="sldNum" sz="quarter" idx="12"/>
          </p:nvPr>
        </p:nvSpPr>
        <p:spPr>
          <a:xfrm>
            <a:off x="1216152" y="6355080"/>
            <a:ext cx="1219200" cy="365760"/>
          </a:xfrm>
        </p:spPr>
        <p:txBody>
          <a:bodyPr/>
          <a:lstStyle/>
          <a:p>
            <a:fld id="{B1DEFA8C-F947-479F-BE07-76B6B3F80BF1}" type="slidenum">
              <a:rPr lang="tr-TR" smtClean="0"/>
              <a:pPr/>
              <a:t>‹#›</a:t>
            </a:fld>
            <a:endParaRPr lang="tr-TR"/>
          </a:p>
        </p:txBody>
      </p:sp>
      <p:sp>
        <p:nvSpPr>
          <p:cNvPr id="21" name="20 Dikdörtgen"/>
          <p:cNvSpPr/>
          <p:nvPr/>
        </p:nvSpPr>
        <p:spPr>
          <a:xfrm>
            <a:off x="904875" y="3648075"/>
            <a:ext cx="7315200" cy="1280160"/>
          </a:xfrm>
          <a:prstGeom prst="rect">
            <a:avLst/>
          </a:prstGeom>
          <a:noFill/>
          <a:ln w="6350" cap="rnd" cmpd="sng" algn="ctr">
            <a:solidFill>
              <a:schemeClr val="accent1"/>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3" name="32 Dikdörtgen"/>
          <p:cNvSpPr/>
          <p:nvPr/>
        </p:nvSpPr>
        <p:spPr>
          <a:xfrm>
            <a:off x="914400" y="5048250"/>
            <a:ext cx="7315200" cy="685800"/>
          </a:xfrm>
          <a:prstGeom prst="rect">
            <a:avLst/>
          </a:prstGeom>
          <a:noFill/>
          <a:ln w="6350" cap="rnd" cmpd="sng" algn="ctr">
            <a:solidFill>
              <a:schemeClr val="accent2"/>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2" name="21 Dikdörtgen"/>
          <p:cNvSpPr/>
          <p:nvPr/>
        </p:nvSpPr>
        <p:spPr>
          <a:xfrm>
            <a:off x="904875" y="3648075"/>
            <a:ext cx="228600" cy="1280160"/>
          </a:xfrm>
          <a:prstGeom prst="rect">
            <a:avLst/>
          </a:prstGeom>
          <a:solidFill>
            <a:schemeClr val="accent1"/>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2" name="31 Dikdörtgen"/>
          <p:cNvSpPr/>
          <p:nvPr/>
        </p:nvSpPr>
        <p:spPr>
          <a:xfrm>
            <a:off x="914400" y="5048250"/>
            <a:ext cx="228600" cy="685800"/>
          </a:xfrm>
          <a:prstGeom prst="rect">
            <a:avLst/>
          </a:prstGeom>
          <a:solidFill>
            <a:schemeClr val="accent2"/>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kumimoji="0" lang="tr-TR" smtClean="0"/>
              <a:t>Asıl başlık stili için tıklatın</a:t>
            </a:r>
            <a:endParaRPr kumimoji="0" lang="en-US"/>
          </a:p>
        </p:txBody>
      </p:sp>
      <p:sp>
        <p:nvSpPr>
          <p:cNvPr id="3" name="2 Dikey Metin Yer Tutucusu"/>
          <p:cNvSpPr>
            <a:spLocks noGrp="1"/>
          </p:cNvSpPr>
          <p:nvPr>
            <p:ph type="body" orient="vert" idx="1"/>
          </p:nvPr>
        </p:nvSpPr>
        <p:spPr/>
        <p:txBody>
          <a:bodyPr vert="eaVert"/>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4" name="3 Veri Yer Tutucusu"/>
          <p:cNvSpPr>
            <a:spLocks noGrp="1"/>
          </p:cNvSpPr>
          <p:nvPr>
            <p:ph type="dt" sz="half" idx="10"/>
          </p:nvPr>
        </p:nvSpPr>
        <p:spPr/>
        <p:txBody>
          <a:bodyPr/>
          <a:lstStyle/>
          <a:p>
            <a:fld id="{D9F75050-0E15-4C5B-92B0-66D068882F1F}" type="datetimeFigureOut">
              <a:rPr lang="tr-TR" smtClean="0"/>
              <a:pPr/>
              <a:t>31.03.2023</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B1DEFA8C-F947-479F-BE07-76B6B3F80BF1}" type="slidenum">
              <a:rPr lang="tr-TR" smtClean="0"/>
              <a:pPr/>
              <a:t>‹#›</a:t>
            </a:fld>
            <a:endParaRPr lang="tr-T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Dikey Başlık ve Metin">
    <p:spTree>
      <p:nvGrpSpPr>
        <p:cNvPr id="1" name=""/>
        <p:cNvGrpSpPr/>
        <p:nvPr/>
      </p:nvGrpSpPr>
      <p:grpSpPr>
        <a:xfrm>
          <a:off x="0" y="0"/>
          <a:ext cx="0" cy="0"/>
          <a:chOff x="0" y="0"/>
          <a:chExt cx="0" cy="0"/>
        </a:xfrm>
      </p:grpSpPr>
      <p:sp>
        <p:nvSpPr>
          <p:cNvPr id="2" name="1 Dikey Başlık"/>
          <p:cNvSpPr>
            <a:spLocks noGrp="1"/>
          </p:cNvSpPr>
          <p:nvPr>
            <p:ph type="title" orient="vert"/>
          </p:nvPr>
        </p:nvSpPr>
        <p:spPr>
          <a:xfrm>
            <a:off x="6629400" y="274638"/>
            <a:ext cx="2057400" cy="5851525"/>
          </a:xfrm>
        </p:spPr>
        <p:txBody>
          <a:bodyPr vert="eaVert"/>
          <a:lstStyle/>
          <a:p>
            <a:r>
              <a:rPr kumimoji="0" lang="tr-TR" smtClean="0"/>
              <a:t>Asıl başlık stili için tıklatın</a:t>
            </a:r>
            <a:endParaRPr kumimoji="0" lang="en-US"/>
          </a:p>
        </p:txBody>
      </p:sp>
      <p:sp>
        <p:nvSpPr>
          <p:cNvPr id="3" name="2 Dikey Metin Yer Tutucusu"/>
          <p:cNvSpPr>
            <a:spLocks noGrp="1"/>
          </p:cNvSpPr>
          <p:nvPr>
            <p:ph type="body" orient="vert" idx="1"/>
          </p:nvPr>
        </p:nvSpPr>
        <p:spPr>
          <a:xfrm>
            <a:off x="457200" y="274638"/>
            <a:ext cx="6019800" cy="5851525"/>
          </a:xfrm>
        </p:spPr>
        <p:txBody>
          <a:bodyPr vert="eaVert"/>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4" name="3 Veri Yer Tutucusu"/>
          <p:cNvSpPr>
            <a:spLocks noGrp="1"/>
          </p:cNvSpPr>
          <p:nvPr>
            <p:ph type="dt" sz="half" idx="10"/>
          </p:nvPr>
        </p:nvSpPr>
        <p:spPr/>
        <p:txBody>
          <a:bodyPr/>
          <a:lstStyle/>
          <a:p>
            <a:fld id="{D9F75050-0E15-4C5B-92B0-66D068882F1F}" type="datetimeFigureOut">
              <a:rPr lang="tr-TR" smtClean="0"/>
              <a:pPr/>
              <a:t>31.03.2023</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B1DEFA8C-F947-479F-BE07-76B6B3F80BF1}" type="slidenum">
              <a:rPr lang="tr-TR" smtClean="0"/>
              <a:pPr/>
              <a:t>‹#›</a:t>
            </a:fld>
            <a:endParaRPr lang="tr-TR"/>
          </a:p>
        </p:txBody>
      </p:sp>
      <p:sp>
        <p:nvSpPr>
          <p:cNvPr id="7" name="6 Düz Bağlayıcı"/>
          <p:cNvSpPr>
            <a:spLocks noChangeShapeType="1"/>
          </p:cNvSpPr>
          <p:nvPr/>
        </p:nvSpPr>
        <p:spPr bwMode="auto">
          <a:xfrm>
            <a:off x="457200" y="6353175"/>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
        <p:nvSpPr>
          <p:cNvPr id="8" name="7 İkizkenar Üçgen"/>
          <p:cNvSpPr>
            <a:spLocks noChangeAspect="1"/>
          </p:cNvSpPr>
          <p:nvPr/>
        </p:nvSpPr>
        <p:spPr>
          <a:xfrm rot="5400000">
            <a:off x="419100" y="6467475"/>
            <a:ext cx="190849"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8 Düz Bağlayıcı"/>
          <p:cNvSpPr>
            <a:spLocks noChangeShapeType="1"/>
          </p:cNvSpPr>
          <p:nvPr/>
        </p:nvSpPr>
        <p:spPr bwMode="auto">
          <a:xfrm rot="5400000">
            <a:off x="3629607" y="3201952"/>
            <a:ext cx="585216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kumimoji="0" lang="tr-TR" smtClean="0"/>
              <a:t>Asıl başlık stili için tıklatın</a:t>
            </a:r>
            <a:endParaRPr kumimoji="0" lang="en-US"/>
          </a:p>
        </p:txBody>
      </p:sp>
      <p:sp>
        <p:nvSpPr>
          <p:cNvPr id="4" name="3 Veri Yer Tutucusu"/>
          <p:cNvSpPr>
            <a:spLocks noGrp="1"/>
          </p:cNvSpPr>
          <p:nvPr>
            <p:ph type="dt" sz="half" idx="10"/>
          </p:nvPr>
        </p:nvSpPr>
        <p:spPr/>
        <p:txBody>
          <a:bodyPr/>
          <a:lstStyle/>
          <a:p>
            <a:fld id="{D9F75050-0E15-4C5B-92B0-66D068882F1F}" type="datetimeFigureOut">
              <a:rPr lang="tr-TR" smtClean="0"/>
              <a:pPr/>
              <a:t>31.03.2023</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B1DEFA8C-F947-479F-BE07-76B6B3F80BF1}" type="slidenum">
              <a:rPr lang="tr-TR" smtClean="0"/>
              <a:pPr/>
              <a:t>‹#›</a:t>
            </a:fld>
            <a:endParaRPr lang="tr-TR"/>
          </a:p>
        </p:txBody>
      </p:sp>
      <p:sp>
        <p:nvSpPr>
          <p:cNvPr id="8" name="7 İçerik Yer Tutucusu"/>
          <p:cNvSpPr>
            <a:spLocks noGrp="1"/>
          </p:cNvSpPr>
          <p:nvPr>
            <p:ph sz="quarter" idx="1"/>
          </p:nvPr>
        </p:nvSpPr>
        <p:spPr>
          <a:xfrm>
            <a:off x="457200" y="1219200"/>
            <a:ext cx="8229600" cy="4937760"/>
          </a:xfrm>
        </p:spPr>
        <p:txBody>
          <a:body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Bölüm Üstbilgisi">
    <p:bg>
      <p:bgRef idx="1001">
        <a:schemeClr val="bg2"/>
      </p:bgRef>
    </p:bg>
    <p:spTree>
      <p:nvGrpSpPr>
        <p:cNvPr id="1" name=""/>
        <p:cNvGrpSpPr/>
        <p:nvPr/>
      </p:nvGrpSpPr>
      <p:grpSpPr>
        <a:xfrm>
          <a:off x="0" y="0"/>
          <a:ext cx="0" cy="0"/>
          <a:chOff x="0" y="0"/>
          <a:chExt cx="0" cy="0"/>
        </a:xfrm>
      </p:grpSpPr>
      <p:sp>
        <p:nvSpPr>
          <p:cNvPr id="2" name="1 Başlık"/>
          <p:cNvSpPr>
            <a:spLocks noGrp="1"/>
          </p:cNvSpPr>
          <p:nvPr>
            <p:ph type="title"/>
          </p:nvPr>
        </p:nvSpPr>
        <p:spPr>
          <a:xfrm>
            <a:off x="1219200" y="2971800"/>
            <a:ext cx="6858000" cy="1066800"/>
          </a:xfrm>
        </p:spPr>
        <p:txBody>
          <a:bodyPr anchor="t" anchorCtr="0"/>
          <a:lstStyle>
            <a:lvl1pPr algn="r">
              <a:buNone/>
              <a:defRPr sz="3200" b="0" cap="none" baseline="0"/>
            </a:lvl1pPr>
          </a:lstStyle>
          <a:p>
            <a:r>
              <a:rPr kumimoji="0" lang="tr-TR" smtClean="0"/>
              <a:t>Asıl başlık stili için tıklatın</a:t>
            </a:r>
            <a:endParaRPr kumimoji="0" lang="en-US"/>
          </a:p>
        </p:txBody>
      </p:sp>
      <p:sp>
        <p:nvSpPr>
          <p:cNvPr id="3" name="2 Metin Yer Tutucusu"/>
          <p:cNvSpPr>
            <a:spLocks noGrp="1"/>
          </p:cNvSpPr>
          <p:nvPr>
            <p:ph type="body" idx="1"/>
          </p:nvPr>
        </p:nvSpPr>
        <p:spPr>
          <a:xfrm>
            <a:off x="1295400" y="4267200"/>
            <a:ext cx="6781800" cy="1143000"/>
          </a:xfrm>
        </p:spPr>
        <p:txBody>
          <a:bodyPr anchor="t" anchorCtr="0"/>
          <a:lstStyle>
            <a:lvl1pPr marL="0" indent="0" algn="r">
              <a:buNone/>
              <a:defRPr sz="20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tr-TR" smtClean="0"/>
              <a:t>Asıl metin stillerini düzenlemek için tıklatın</a:t>
            </a:r>
          </a:p>
        </p:txBody>
      </p:sp>
      <p:sp>
        <p:nvSpPr>
          <p:cNvPr id="4" name="3 Veri Yer Tutucusu"/>
          <p:cNvSpPr>
            <a:spLocks noGrp="1"/>
          </p:cNvSpPr>
          <p:nvPr>
            <p:ph type="dt" sz="half" idx="10"/>
          </p:nvPr>
        </p:nvSpPr>
        <p:spPr>
          <a:xfrm>
            <a:off x="6400800" y="6355080"/>
            <a:ext cx="2286000" cy="365760"/>
          </a:xfrm>
        </p:spPr>
        <p:txBody>
          <a:bodyPr/>
          <a:lstStyle/>
          <a:p>
            <a:fld id="{D9F75050-0E15-4C5B-92B0-66D068882F1F}" type="datetimeFigureOut">
              <a:rPr lang="tr-TR" smtClean="0"/>
              <a:pPr/>
              <a:t>31.03.2023</a:t>
            </a:fld>
            <a:endParaRPr lang="tr-TR"/>
          </a:p>
        </p:txBody>
      </p:sp>
      <p:sp>
        <p:nvSpPr>
          <p:cNvPr id="5" name="4 Altbilgi Yer Tutucusu"/>
          <p:cNvSpPr>
            <a:spLocks noGrp="1"/>
          </p:cNvSpPr>
          <p:nvPr>
            <p:ph type="ftr" sz="quarter" idx="11"/>
          </p:nvPr>
        </p:nvSpPr>
        <p:spPr>
          <a:xfrm>
            <a:off x="2898648" y="6355080"/>
            <a:ext cx="3474720" cy="365760"/>
          </a:xfrm>
        </p:spPr>
        <p:txBody>
          <a:bodyPr/>
          <a:lstStyle/>
          <a:p>
            <a:endParaRPr lang="tr-TR"/>
          </a:p>
        </p:txBody>
      </p:sp>
      <p:sp>
        <p:nvSpPr>
          <p:cNvPr id="6" name="5 Slayt Numarası Yer Tutucusu"/>
          <p:cNvSpPr>
            <a:spLocks noGrp="1"/>
          </p:cNvSpPr>
          <p:nvPr>
            <p:ph type="sldNum" sz="quarter" idx="12"/>
          </p:nvPr>
        </p:nvSpPr>
        <p:spPr>
          <a:xfrm>
            <a:off x="1069848" y="6355080"/>
            <a:ext cx="1520952" cy="365760"/>
          </a:xfrm>
        </p:spPr>
        <p:txBody>
          <a:bodyPr/>
          <a:lstStyle/>
          <a:p>
            <a:fld id="{B1DEFA8C-F947-479F-BE07-76B6B3F80BF1}" type="slidenum">
              <a:rPr lang="tr-TR" smtClean="0"/>
              <a:pPr/>
              <a:t>‹#›</a:t>
            </a:fld>
            <a:endParaRPr lang="tr-TR"/>
          </a:p>
        </p:txBody>
      </p:sp>
      <p:sp>
        <p:nvSpPr>
          <p:cNvPr id="7" name="6 Dikdörtgen"/>
          <p:cNvSpPr/>
          <p:nvPr/>
        </p:nvSpPr>
        <p:spPr>
          <a:xfrm>
            <a:off x="914400" y="2819400"/>
            <a:ext cx="7315200" cy="1280160"/>
          </a:xfrm>
          <a:prstGeom prst="rect">
            <a:avLst/>
          </a:prstGeom>
          <a:noFill/>
          <a:ln w="6350" cap="rnd" cmpd="sng" algn="ctr">
            <a:solidFill>
              <a:schemeClr val="accent1"/>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7 Dikdörtgen"/>
          <p:cNvSpPr/>
          <p:nvPr/>
        </p:nvSpPr>
        <p:spPr>
          <a:xfrm>
            <a:off x="914400" y="2819400"/>
            <a:ext cx="228600" cy="1280160"/>
          </a:xfrm>
          <a:prstGeom prst="rect">
            <a:avLst/>
          </a:prstGeom>
          <a:solidFill>
            <a:schemeClr val="accent1"/>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1 Başlık"/>
          <p:cNvSpPr>
            <a:spLocks noGrp="1"/>
          </p:cNvSpPr>
          <p:nvPr>
            <p:ph type="title"/>
          </p:nvPr>
        </p:nvSpPr>
        <p:spPr>
          <a:xfrm>
            <a:off x="457200" y="228600"/>
            <a:ext cx="8229600" cy="914400"/>
          </a:xfrm>
        </p:spPr>
        <p:txBody>
          <a:bodyPr/>
          <a:lstStyle/>
          <a:p>
            <a:r>
              <a:rPr kumimoji="0" lang="tr-TR" smtClean="0"/>
              <a:t>Asıl başlık stili için tıklatın</a:t>
            </a:r>
            <a:endParaRPr kumimoji="0" lang="en-US"/>
          </a:p>
        </p:txBody>
      </p:sp>
      <p:sp>
        <p:nvSpPr>
          <p:cNvPr id="5" name="4 Veri Yer Tutucusu"/>
          <p:cNvSpPr>
            <a:spLocks noGrp="1"/>
          </p:cNvSpPr>
          <p:nvPr>
            <p:ph type="dt" sz="half" idx="10"/>
          </p:nvPr>
        </p:nvSpPr>
        <p:spPr/>
        <p:txBody>
          <a:bodyPr/>
          <a:lstStyle/>
          <a:p>
            <a:fld id="{D9F75050-0E15-4C5B-92B0-66D068882F1F}" type="datetimeFigureOut">
              <a:rPr lang="tr-TR" smtClean="0"/>
              <a:pPr/>
              <a:t>31.03.2023</a:t>
            </a:fld>
            <a:endParaRPr lang="tr-TR"/>
          </a:p>
        </p:txBody>
      </p:sp>
      <p:sp>
        <p:nvSpPr>
          <p:cNvPr id="6" name="5 Altbilgi Yer Tutucusu"/>
          <p:cNvSpPr>
            <a:spLocks noGrp="1"/>
          </p:cNvSpPr>
          <p:nvPr>
            <p:ph type="ftr" sz="quarter" idx="11"/>
          </p:nvPr>
        </p:nvSpPr>
        <p:spPr/>
        <p:txBody>
          <a:bodyPr/>
          <a:lstStyle/>
          <a:p>
            <a:endParaRPr lang="tr-TR"/>
          </a:p>
        </p:txBody>
      </p:sp>
      <p:sp>
        <p:nvSpPr>
          <p:cNvPr id="7" name="6 Slayt Numarası Yer Tutucusu"/>
          <p:cNvSpPr>
            <a:spLocks noGrp="1"/>
          </p:cNvSpPr>
          <p:nvPr>
            <p:ph type="sldNum" sz="quarter" idx="12"/>
          </p:nvPr>
        </p:nvSpPr>
        <p:spPr/>
        <p:txBody>
          <a:bodyPr/>
          <a:lstStyle/>
          <a:p>
            <a:fld id="{B1DEFA8C-F947-479F-BE07-76B6B3F80BF1}" type="slidenum">
              <a:rPr lang="tr-TR" smtClean="0"/>
              <a:pPr/>
              <a:t>‹#›</a:t>
            </a:fld>
            <a:endParaRPr lang="tr-TR"/>
          </a:p>
        </p:txBody>
      </p:sp>
      <p:sp>
        <p:nvSpPr>
          <p:cNvPr id="9" name="8 İçerik Yer Tutucusu"/>
          <p:cNvSpPr>
            <a:spLocks noGrp="1"/>
          </p:cNvSpPr>
          <p:nvPr>
            <p:ph sz="quarter" idx="1"/>
          </p:nvPr>
        </p:nvSpPr>
        <p:spPr>
          <a:xfrm>
            <a:off x="457200" y="1219200"/>
            <a:ext cx="4041648" cy="4937760"/>
          </a:xfrm>
        </p:spPr>
        <p:txBody>
          <a:body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11" name="10 İçerik Yer Tutucusu"/>
          <p:cNvSpPr>
            <a:spLocks noGrp="1"/>
          </p:cNvSpPr>
          <p:nvPr>
            <p:ph sz="quarter" idx="2"/>
          </p:nvPr>
        </p:nvSpPr>
        <p:spPr>
          <a:xfrm>
            <a:off x="4632198" y="1216152"/>
            <a:ext cx="4041648" cy="4937760"/>
          </a:xfrm>
        </p:spPr>
        <p:txBody>
          <a:body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1 Başlık"/>
          <p:cNvSpPr>
            <a:spLocks noGrp="1"/>
          </p:cNvSpPr>
          <p:nvPr>
            <p:ph type="title"/>
          </p:nvPr>
        </p:nvSpPr>
        <p:spPr>
          <a:xfrm>
            <a:off x="457200" y="228600"/>
            <a:ext cx="8229600" cy="914400"/>
          </a:xfrm>
        </p:spPr>
        <p:txBody>
          <a:bodyPr anchor="ctr"/>
          <a:lstStyle>
            <a:lvl1pPr>
              <a:defRPr/>
            </a:lvl1pPr>
          </a:lstStyle>
          <a:p>
            <a:r>
              <a:rPr kumimoji="0" lang="tr-TR" smtClean="0"/>
              <a:t>Asıl başlık stili için tıklatın</a:t>
            </a:r>
            <a:endParaRPr kumimoji="0" lang="en-US"/>
          </a:p>
        </p:txBody>
      </p:sp>
      <p:sp>
        <p:nvSpPr>
          <p:cNvPr id="3" name="2 Metin Yer Tutucusu"/>
          <p:cNvSpPr>
            <a:spLocks noGrp="1"/>
          </p:cNvSpPr>
          <p:nvPr>
            <p:ph type="body" idx="1"/>
          </p:nvPr>
        </p:nvSpPr>
        <p:spPr>
          <a:xfrm>
            <a:off x="457200" y="1285875"/>
            <a:ext cx="4040188" cy="685800"/>
          </a:xfrm>
          <a:noFill/>
          <a:ln>
            <a:noFill/>
          </a:ln>
        </p:spPr>
        <p:txBody>
          <a:bodyPr lIns="91440" anchor="b" anchorCtr="0">
            <a:noAutofit/>
          </a:bodyPr>
          <a:lstStyle>
            <a:lvl1pPr marL="0" indent="0">
              <a:buNone/>
              <a:defRPr sz="2400" b="1">
                <a:solidFill>
                  <a:schemeClr val="accent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tr-TR" smtClean="0"/>
              <a:t>Asıl metin stillerini düzenlemek için tıklatın</a:t>
            </a:r>
          </a:p>
        </p:txBody>
      </p:sp>
      <p:sp>
        <p:nvSpPr>
          <p:cNvPr id="4" name="3 Metin Yer Tutucusu"/>
          <p:cNvSpPr>
            <a:spLocks noGrp="1"/>
          </p:cNvSpPr>
          <p:nvPr>
            <p:ph type="body" sz="half" idx="3"/>
          </p:nvPr>
        </p:nvSpPr>
        <p:spPr>
          <a:xfrm>
            <a:off x="4648200" y="1295400"/>
            <a:ext cx="4041775" cy="685800"/>
          </a:xfrm>
          <a:noFill/>
          <a:ln>
            <a:noFill/>
          </a:ln>
        </p:spPr>
        <p:txBody>
          <a:bodyPr lIns="91440" anchor="b" anchorCtr="0"/>
          <a:lstStyle>
            <a:lvl1pPr marL="0" indent="0">
              <a:buNone/>
              <a:defRPr sz="2400" b="1">
                <a:solidFill>
                  <a:schemeClr val="accent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tr-TR" smtClean="0"/>
              <a:t>Asıl metin stillerini düzenlemek için tıklatın</a:t>
            </a:r>
          </a:p>
        </p:txBody>
      </p:sp>
      <p:sp>
        <p:nvSpPr>
          <p:cNvPr id="7" name="6 Veri Yer Tutucusu"/>
          <p:cNvSpPr>
            <a:spLocks noGrp="1"/>
          </p:cNvSpPr>
          <p:nvPr>
            <p:ph type="dt" sz="half" idx="10"/>
          </p:nvPr>
        </p:nvSpPr>
        <p:spPr/>
        <p:txBody>
          <a:bodyPr/>
          <a:lstStyle/>
          <a:p>
            <a:fld id="{D9F75050-0E15-4C5B-92B0-66D068882F1F}" type="datetimeFigureOut">
              <a:rPr lang="tr-TR" smtClean="0"/>
              <a:pPr/>
              <a:t>31.03.2023</a:t>
            </a:fld>
            <a:endParaRPr lang="tr-TR"/>
          </a:p>
        </p:txBody>
      </p:sp>
      <p:sp>
        <p:nvSpPr>
          <p:cNvPr id="8" name="7 Altbilgi Yer Tutucusu"/>
          <p:cNvSpPr>
            <a:spLocks noGrp="1"/>
          </p:cNvSpPr>
          <p:nvPr>
            <p:ph type="ftr" sz="quarter" idx="11"/>
          </p:nvPr>
        </p:nvSpPr>
        <p:spPr/>
        <p:txBody>
          <a:bodyPr/>
          <a:lstStyle/>
          <a:p>
            <a:endParaRPr lang="tr-TR"/>
          </a:p>
        </p:txBody>
      </p:sp>
      <p:sp>
        <p:nvSpPr>
          <p:cNvPr id="9" name="8 Slayt Numarası Yer Tutucusu"/>
          <p:cNvSpPr>
            <a:spLocks noGrp="1"/>
          </p:cNvSpPr>
          <p:nvPr>
            <p:ph type="sldNum" sz="quarter" idx="12"/>
          </p:nvPr>
        </p:nvSpPr>
        <p:spPr/>
        <p:txBody>
          <a:bodyPr/>
          <a:lstStyle/>
          <a:p>
            <a:fld id="{B1DEFA8C-F947-479F-BE07-76B6B3F80BF1}" type="slidenum">
              <a:rPr lang="tr-TR" smtClean="0"/>
              <a:pPr/>
              <a:t>‹#›</a:t>
            </a:fld>
            <a:endParaRPr lang="tr-TR"/>
          </a:p>
        </p:txBody>
      </p:sp>
      <p:sp>
        <p:nvSpPr>
          <p:cNvPr id="11" name="10 İçerik Yer Tutucusu"/>
          <p:cNvSpPr>
            <a:spLocks noGrp="1"/>
          </p:cNvSpPr>
          <p:nvPr>
            <p:ph sz="quarter" idx="2"/>
          </p:nvPr>
        </p:nvSpPr>
        <p:spPr>
          <a:xfrm>
            <a:off x="457200" y="2133600"/>
            <a:ext cx="4038600" cy="4038600"/>
          </a:xfrm>
        </p:spPr>
        <p:txBody>
          <a:body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13" name="12 İçerik Yer Tutucusu"/>
          <p:cNvSpPr>
            <a:spLocks noGrp="1"/>
          </p:cNvSpPr>
          <p:nvPr>
            <p:ph sz="quarter" idx="4"/>
          </p:nvPr>
        </p:nvSpPr>
        <p:spPr>
          <a:xfrm>
            <a:off x="4648200" y="2133600"/>
            <a:ext cx="4038600" cy="4038600"/>
          </a:xfrm>
        </p:spPr>
        <p:txBody>
          <a:body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1 Başlık"/>
          <p:cNvSpPr>
            <a:spLocks noGrp="1"/>
          </p:cNvSpPr>
          <p:nvPr>
            <p:ph type="title"/>
          </p:nvPr>
        </p:nvSpPr>
        <p:spPr>
          <a:xfrm>
            <a:off x="457200" y="228600"/>
            <a:ext cx="8229600" cy="914400"/>
          </a:xfrm>
        </p:spPr>
        <p:txBody>
          <a:bodyPr/>
          <a:lstStyle/>
          <a:p>
            <a:r>
              <a:rPr kumimoji="0" lang="tr-TR" smtClean="0"/>
              <a:t>Asıl başlık stili için tıklatın</a:t>
            </a:r>
            <a:endParaRPr kumimoji="0" lang="en-US"/>
          </a:p>
        </p:txBody>
      </p:sp>
      <p:sp>
        <p:nvSpPr>
          <p:cNvPr id="3" name="2 Veri Yer Tutucusu"/>
          <p:cNvSpPr>
            <a:spLocks noGrp="1"/>
          </p:cNvSpPr>
          <p:nvPr>
            <p:ph type="dt" sz="half" idx="10"/>
          </p:nvPr>
        </p:nvSpPr>
        <p:spPr/>
        <p:txBody>
          <a:bodyPr/>
          <a:lstStyle/>
          <a:p>
            <a:fld id="{D9F75050-0E15-4C5B-92B0-66D068882F1F}" type="datetimeFigureOut">
              <a:rPr lang="tr-TR" smtClean="0"/>
              <a:pPr/>
              <a:t>31.03.2023</a:t>
            </a:fld>
            <a:endParaRPr lang="tr-TR"/>
          </a:p>
        </p:txBody>
      </p:sp>
      <p:sp>
        <p:nvSpPr>
          <p:cNvPr id="4" name="3 Altbilgi Yer Tutucusu"/>
          <p:cNvSpPr>
            <a:spLocks noGrp="1"/>
          </p:cNvSpPr>
          <p:nvPr>
            <p:ph type="ftr" sz="quarter" idx="11"/>
          </p:nvPr>
        </p:nvSpPr>
        <p:spPr/>
        <p:txBody>
          <a:bodyPr/>
          <a:lstStyle/>
          <a:p>
            <a:endParaRPr lang="tr-TR"/>
          </a:p>
        </p:txBody>
      </p:sp>
      <p:sp>
        <p:nvSpPr>
          <p:cNvPr id="5" name="4 Slayt Numarası Yer Tutucusu"/>
          <p:cNvSpPr>
            <a:spLocks noGrp="1"/>
          </p:cNvSpPr>
          <p:nvPr>
            <p:ph type="sldNum" sz="quarter" idx="12"/>
          </p:nvPr>
        </p:nvSpPr>
        <p:spPr/>
        <p:txBody>
          <a:bodyPr/>
          <a:lstStyle/>
          <a:p>
            <a:fld id="{B1DEFA8C-F947-479F-BE07-76B6B3F80BF1}" type="slidenum">
              <a:rPr lang="tr-TR" smtClean="0"/>
              <a:pPr/>
              <a:t>‹#›</a:t>
            </a:fld>
            <a:endParaRPr lang="tr-TR"/>
          </a:p>
        </p:txBody>
      </p:sp>
      <p:sp>
        <p:nvSpPr>
          <p:cNvPr id="6" name="5 İkizkenar Üçgen"/>
          <p:cNvSpPr>
            <a:spLocks noChangeAspect="1"/>
          </p:cNvSpPr>
          <p:nvPr/>
        </p:nvSpPr>
        <p:spPr>
          <a:xfrm rot="5400000">
            <a:off x="419100" y="6467475"/>
            <a:ext cx="190849"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oş">
    <p:spTree>
      <p:nvGrpSpPr>
        <p:cNvPr id="1" name=""/>
        <p:cNvGrpSpPr/>
        <p:nvPr/>
      </p:nvGrpSpPr>
      <p:grpSpPr>
        <a:xfrm>
          <a:off x="0" y="0"/>
          <a:ext cx="0" cy="0"/>
          <a:chOff x="0" y="0"/>
          <a:chExt cx="0" cy="0"/>
        </a:xfrm>
      </p:grpSpPr>
      <p:sp>
        <p:nvSpPr>
          <p:cNvPr id="2" name="1 Veri Yer Tutucusu"/>
          <p:cNvSpPr>
            <a:spLocks noGrp="1"/>
          </p:cNvSpPr>
          <p:nvPr>
            <p:ph type="dt" sz="half" idx="10"/>
          </p:nvPr>
        </p:nvSpPr>
        <p:spPr/>
        <p:txBody>
          <a:bodyPr/>
          <a:lstStyle/>
          <a:p>
            <a:fld id="{D9F75050-0E15-4C5B-92B0-66D068882F1F}" type="datetimeFigureOut">
              <a:rPr lang="tr-TR" smtClean="0"/>
              <a:pPr/>
              <a:t>31.03.2023</a:t>
            </a:fld>
            <a:endParaRPr lang="tr-TR"/>
          </a:p>
        </p:txBody>
      </p:sp>
      <p:sp>
        <p:nvSpPr>
          <p:cNvPr id="3" name="2 Altbilgi Yer Tutucusu"/>
          <p:cNvSpPr>
            <a:spLocks noGrp="1"/>
          </p:cNvSpPr>
          <p:nvPr>
            <p:ph type="ftr" sz="quarter" idx="11"/>
          </p:nvPr>
        </p:nvSpPr>
        <p:spPr/>
        <p:txBody>
          <a:bodyPr/>
          <a:lstStyle/>
          <a:p>
            <a:endParaRPr lang="tr-TR"/>
          </a:p>
        </p:txBody>
      </p:sp>
      <p:sp>
        <p:nvSpPr>
          <p:cNvPr id="4" name="3 Slayt Numarası Yer Tutucusu"/>
          <p:cNvSpPr>
            <a:spLocks noGrp="1"/>
          </p:cNvSpPr>
          <p:nvPr>
            <p:ph type="sldNum" sz="quarter" idx="12"/>
          </p:nvPr>
        </p:nvSpPr>
        <p:spPr/>
        <p:txBody>
          <a:bodyPr/>
          <a:lstStyle/>
          <a:p>
            <a:fld id="{B1DEFA8C-F947-479F-BE07-76B6B3F80BF1}" type="slidenum">
              <a:rPr lang="tr-TR" smtClean="0"/>
              <a:pPr/>
              <a:t>‹#›</a:t>
            </a:fld>
            <a:endParaRPr lang="tr-TR"/>
          </a:p>
        </p:txBody>
      </p:sp>
      <p:sp>
        <p:nvSpPr>
          <p:cNvPr id="5" name="4 Düz Bağlayıcı"/>
          <p:cNvSpPr>
            <a:spLocks noChangeShapeType="1"/>
          </p:cNvSpPr>
          <p:nvPr/>
        </p:nvSpPr>
        <p:spPr bwMode="auto">
          <a:xfrm>
            <a:off x="457200" y="6353175"/>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
        <p:nvSpPr>
          <p:cNvPr id="6" name="5 İkizkenar Üçgen"/>
          <p:cNvSpPr>
            <a:spLocks noChangeAspect="1"/>
          </p:cNvSpPr>
          <p:nvPr/>
        </p:nvSpPr>
        <p:spPr>
          <a:xfrm rot="5400000">
            <a:off x="419100" y="6467475"/>
            <a:ext cx="190849"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Başlıklı İçerik">
    <p:spTree>
      <p:nvGrpSpPr>
        <p:cNvPr id="1" name=""/>
        <p:cNvGrpSpPr/>
        <p:nvPr/>
      </p:nvGrpSpPr>
      <p:grpSpPr>
        <a:xfrm>
          <a:off x="0" y="0"/>
          <a:ext cx="0" cy="0"/>
          <a:chOff x="0" y="0"/>
          <a:chExt cx="0" cy="0"/>
        </a:xfrm>
      </p:grpSpPr>
      <p:sp>
        <p:nvSpPr>
          <p:cNvPr id="2" name="1 Başlık"/>
          <p:cNvSpPr>
            <a:spLocks noGrp="1"/>
          </p:cNvSpPr>
          <p:nvPr>
            <p:ph type="title"/>
          </p:nvPr>
        </p:nvSpPr>
        <p:spPr>
          <a:xfrm>
            <a:off x="6324600" y="304800"/>
            <a:ext cx="2514600" cy="838200"/>
          </a:xfrm>
        </p:spPr>
        <p:txBody>
          <a:bodyPr anchor="b" anchorCtr="0">
            <a:noAutofit/>
          </a:bodyPr>
          <a:lstStyle>
            <a:lvl1pPr algn="l">
              <a:buNone/>
              <a:defRPr sz="2000" b="1">
                <a:solidFill>
                  <a:schemeClr val="tx2"/>
                </a:solidFill>
                <a:latin typeface="+mn-lt"/>
                <a:ea typeface="+mn-ea"/>
                <a:cs typeface="+mn-cs"/>
              </a:defRPr>
            </a:lvl1pPr>
          </a:lstStyle>
          <a:p>
            <a:r>
              <a:rPr kumimoji="0" lang="tr-TR" smtClean="0"/>
              <a:t>Asıl başlık stili için tıklatın</a:t>
            </a:r>
            <a:endParaRPr kumimoji="0" lang="en-US"/>
          </a:p>
        </p:txBody>
      </p:sp>
      <p:sp>
        <p:nvSpPr>
          <p:cNvPr id="3" name="2 Metin Yer Tutucusu"/>
          <p:cNvSpPr>
            <a:spLocks noGrp="1"/>
          </p:cNvSpPr>
          <p:nvPr>
            <p:ph type="body" idx="2"/>
          </p:nvPr>
        </p:nvSpPr>
        <p:spPr>
          <a:xfrm>
            <a:off x="6324600" y="1219200"/>
            <a:ext cx="2514600" cy="4843463"/>
          </a:xfrm>
        </p:spPr>
        <p:txBody>
          <a:bodyPr/>
          <a:lstStyle>
            <a:lvl1pPr marL="0" indent="0">
              <a:lnSpc>
                <a:spcPts val="2200"/>
              </a:lnSpc>
              <a:spcAft>
                <a:spcPts val="1000"/>
              </a:spcAft>
              <a:buNone/>
              <a:defRPr sz="1600">
                <a:solidFill>
                  <a:schemeClr val="tx2"/>
                </a:solidFill>
              </a:defRPr>
            </a:lvl1pPr>
            <a:lvl2pPr>
              <a:buNone/>
              <a:defRPr sz="1200"/>
            </a:lvl2pPr>
            <a:lvl3pPr>
              <a:buNone/>
              <a:defRPr sz="1000"/>
            </a:lvl3pPr>
            <a:lvl4pPr>
              <a:buNone/>
              <a:defRPr sz="900"/>
            </a:lvl4pPr>
            <a:lvl5pPr>
              <a:buNone/>
              <a:defRPr sz="900"/>
            </a:lvl5pPr>
          </a:lstStyle>
          <a:p>
            <a:pPr lvl="0" eaLnBrk="1" latinLnBrk="0" hangingPunct="1"/>
            <a:r>
              <a:rPr kumimoji="0" lang="tr-TR" smtClean="0"/>
              <a:t>Asıl metin stillerini düzenlemek için tıklatın</a:t>
            </a:r>
          </a:p>
        </p:txBody>
      </p:sp>
      <p:sp>
        <p:nvSpPr>
          <p:cNvPr id="5" name="4 Veri Yer Tutucusu"/>
          <p:cNvSpPr>
            <a:spLocks noGrp="1"/>
          </p:cNvSpPr>
          <p:nvPr>
            <p:ph type="dt" sz="half" idx="10"/>
          </p:nvPr>
        </p:nvSpPr>
        <p:spPr/>
        <p:txBody>
          <a:bodyPr/>
          <a:lstStyle/>
          <a:p>
            <a:fld id="{D9F75050-0E15-4C5B-92B0-66D068882F1F}" type="datetimeFigureOut">
              <a:rPr lang="tr-TR" smtClean="0"/>
              <a:pPr/>
              <a:t>31.03.2023</a:t>
            </a:fld>
            <a:endParaRPr lang="tr-TR"/>
          </a:p>
        </p:txBody>
      </p:sp>
      <p:sp>
        <p:nvSpPr>
          <p:cNvPr id="6" name="5 Altbilgi Yer Tutucusu"/>
          <p:cNvSpPr>
            <a:spLocks noGrp="1"/>
          </p:cNvSpPr>
          <p:nvPr>
            <p:ph type="ftr" sz="quarter" idx="11"/>
          </p:nvPr>
        </p:nvSpPr>
        <p:spPr/>
        <p:txBody>
          <a:bodyPr/>
          <a:lstStyle/>
          <a:p>
            <a:endParaRPr lang="tr-TR"/>
          </a:p>
        </p:txBody>
      </p:sp>
      <p:sp>
        <p:nvSpPr>
          <p:cNvPr id="7" name="6 Slayt Numarası Yer Tutucusu"/>
          <p:cNvSpPr>
            <a:spLocks noGrp="1"/>
          </p:cNvSpPr>
          <p:nvPr>
            <p:ph type="sldNum" sz="quarter" idx="12"/>
          </p:nvPr>
        </p:nvSpPr>
        <p:spPr/>
        <p:txBody>
          <a:bodyPr/>
          <a:lstStyle/>
          <a:p>
            <a:fld id="{B1DEFA8C-F947-479F-BE07-76B6B3F80BF1}" type="slidenum">
              <a:rPr lang="tr-TR" smtClean="0"/>
              <a:pPr/>
              <a:t>‹#›</a:t>
            </a:fld>
            <a:endParaRPr lang="tr-TR"/>
          </a:p>
        </p:txBody>
      </p:sp>
      <p:sp>
        <p:nvSpPr>
          <p:cNvPr id="8" name="7 Düz Bağlayıcı"/>
          <p:cNvSpPr>
            <a:spLocks noChangeShapeType="1"/>
          </p:cNvSpPr>
          <p:nvPr/>
        </p:nvSpPr>
        <p:spPr bwMode="auto">
          <a:xfrm>
            <a:off x="457200" y="6353175"/>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
        <p:nvSpPr>
          <p:cNvPr id="10" name="9 Düz Bağlayıcı"/>
          <p:cNvSpPr>
            <a:spLocks noChangeShapeType="1"/>
          </p:cNvSpPr>
          <p:nvPr/>
        </p:nvSpPr>
        <p:spPr bwMode="auto">
          <a:xfrm rot="5400000">
            <a:off x="3160645" y="3324225"/>
            <a:ext cx="603504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dirty="0"/>
          </a:p>
        </p:txBody>
      </p:sp>
      <p:sp>
        <p:nvSpPr>
          <p:cNvPr id="9" name="8 İkizkenar Üçgen"/>
          <p:cNvSpPr>
            <a:spLocks noChangeAspect="1"/>
          </p:cNvSpPr>
          <p:nvPr/>
        </p:nvSpPr>
        <p:spPr>
          <a:xfrm rot="5400000">
            <a:off x="419100" y="6467475"/>
            <a:ext cx="190849"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11 İçerik Yer Tutucusu"/>
          <p:cNvSpPr>
            <a:spLocks noGrp="1"/>
          </p:cNvSpPr>
          <p:nvPr>
            <p:ph sz="quarter" idx="1"/>
          </p:nvPr>
        </p:nvSpPr>
        <p:spPr>
          <a:xfrm>
            <a:off x="304800" y="304800"/>
            <a:ext cx="5715000" cy="5715000"/>
          </a:xfrm>
        </p:spPr>
        <p:txBody>
          <a:body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Başlıklı Resim">
    <p:bg>
      <p:bgRef idx="1001">
        <a:schemeClr val="bg2"/>
      </p:bgRef>
    </p:bg>
    <p:spTree>
      <p:nvGrpSpPr>
        <p:cNvPr id="1" name=""/>
        <p:cNvGrpSpPr/>
        <p:nvPr/>
      </p:nvGrpSpPr>
      <p:grpSpPr>
        <a:xfrm>
          <a:off x="0" y="0"/>
          <a:ext cx="0" cy="0"/>
          <a:chOff x="0" y="0"/>
          <a:chExt cx="0" cy="0"/>
        </a:xfrm>
      </p:grpSpPr>
      <p:sp>
        <p:nvSpPr>
          <p:cNvPr id="2" name="1 Başlık"/>
          <p:cNvSpPr>
            <a:spLocks noGrp="1"/>
          </p:cNvSpPr>
          <p:nvPr>
            <p:ph type="title"/>
          </p:nvPr>
        </p:nvSpPr>
        <p:spPr>
          <a:xfrm>
            <a:off x="457200" y="500856"/>
            <a:ext cx="8229600" cy="674688"/>
          </a:xfrm>
          <a:ln>
            <a:solidFill>
              <a:schemeClr val="accent1"/>
            </a:solidFill>
          </a:ln>
        </p:spPr>
        <p:txBody>
          <a:bodyPr lIns="274320" anchor="ctr"/>
          <a:lstStyle>
            <a:lvl1pPr algn="r">
              <a:buNone/>
              <a:defRPr sz="2000" b="0">
                <a:solidFill>
                  <a:schemeClr val="tx1"/>
                </a:solidFill>
              </a:defRPr>
            </a:lvl1pPr>
          </a:lstStyle>
          <a:p>
            <a:r>
              <a:rPr kumimoji="0" lang="tr-TR" smtClean="0"/>
              <a:t>Asıl başlık stili için tıklatın</a:t>
            </a:r>
            <a:endParaRPr kumimoji="0" lang="en-US"/>
          </a:p>
        </p:txBody>
      </p:sp>
      <p:sp>
        <p:nvSpPr>
          <p:cNvPr id="3" name="2 Resim Yer Tutucusu"/>
          <p:cNvSpPr>
            <a:spLocks noGrp="1"/>
          </p:cNvSpPr>
          <p:nvPr>
            <p:ph type="pic" idx="1"/>
          </p:nvPr>
        </p:nvSpPr>
        <p:spPr>
          <a:xfrm>
            <a:off x="457200" y="1905000"/>
            <a:ext cx="8229600" cy="4270248"/>
          </a:xfrm>
          <a:solidFill>
            <a:schemeClr val="tx1">
              <a:shade val="50000"/>
            </a:schemeClr>
          </a:solidFill>
          <a:ln>
            <a:noFill/>
          </a:ln>
          <a:effectLst/>
        </p:spPr>
        <p:txBody>
          <a:bodyPr/>
          <a:lstStyle>
            <a:lvl1pPr marL="0" indent="0">
              <a:spcBef>
                <a:spcPts val="600"/>
              </a:spcBef>
              <a:buNone/>
              <a:defRPr sz="3200"/>
            </a:lvl1pPr>
          </a:lstStyle>
          <a:p>
            <a:r>
              <a:rPr kumimoji="0" lang="tr-TR" smtClean="0"/>
              <a:t>Resim eklemek için simgeyi tıklatın</a:t>
            </a:r>
            <a:endParaRPr kumimoji="0" lang="en-US" dirty="0"/>
          </a:p>
        </p:txBody>
      </p:sp>
      <p:sp>
        <p:nvSpPr>
          <p:cNvPr id="4" name="3 Metin Yer Tutucusu"/>
          <p:cNvSpPr>
            <a:spLocks noGrp="1"/>
          </p:cNvSpPr>
          <p:nvPr>
            <p:ph type="body" sz="half" idx="2"/>
          </p:nvPr>
        </p:nvSpPr>
        <p:spPr>
          <a:xfrm>
            <a:off x="457200" y="1219200"/>
            <a:ext cx="8229600" cy="533400"/>
          </a:xfrm>
        </p:spPr>
        <p:txBody>
          <a:bodyPr anchor="ctr" anchorCtr="0"/>
          <a:lstStyle>
            <a:lvl1pPr marL="0" indent="0" algn="l">
              <a:buFontTx/>
              <a:buNone/>
              <a:defRPr sz="1400"/>
            </a:lvl1pPr>
            <a:lvl2pPr>
              <a:defRPr sz="1200"/>
            </a:lvl2pPr>
            <a:lvl3pPr>
              <a:defRPr sz="1000"/>
            </a:lvl3pPr>
            <a:lvl4pPr>
              <a:defRPr sz="900"/>
            </a:lvl4pPr>
            <a:lvl5pPr>
              <a:defRPr sz="900"/>
            </a:lvl5pPr>
          </a:lstStyle>
          <a:p>
            <a:pPr lvl="0" eaLnBrk="1" latinLnBrk="0" hangingPunct="1"/>
            <a:r>
              <a:rPr kumimoji="0" lang="tr-TR" smtClean="0"/>
              <a:t>Asıl metin stillerini düzenlemek için tıklatın</a:t>
            </a:r>
          </a:p>
        </p:txBody>
      </p:sp>
      <p:sp>
        <p:nvSpPr>
          <p:cNvPr id="5" name="4 Veri Yer Tutucusu"/>
          <p:cNvSpPr>
            <a:spLocks noGrp="1"/>
          </p:cNvSpPr>
          <p:nvPr>
            <p:ph type="dt" sz="half" idx="10"/>
          </p:nvPr>
        </p:nvSpPr>
        <p:spPr/>
        <p:txBody>
          <a:bodyPr/>
          <a:lstStyle/>
          <a:p>
            <a:fld id="{D9F75050-0E15-4C5B-92B0-66D068882F1F}" type="datetimeFigureOut">
              <a:rPr lang="tr-TR" smtClean="0"/>
              <a:pPr/>
              <a:t>31.03.2023</a:t>
            </a:fld>
            <a:endParaRPr lang="tr-TR"/>
          </a:p>
        </p:txBody>
      </p:sp>
      <p:sp>
        <p:nvSpPr>
          <p:cNvPr id="6" name="5 Altbilgi Yer Tutucusu"/>
          <p:cNvSpPr>
            <a:spLocks noGrp="1"/>
          </p:cNvSpPr>
          <p:nvPr>
            <p:ph type="ftr" sz="quarter" idx="11"/>
          </p:nvPr>
        </p:nvSpPr>
        <p:spPr/>
        <p:txBody>
          <a:bodyPr/>
          <a:lstStyle/>
          <a:p>
            <a:endParaRPr lang="tr-TR"/>
          </a:p>
        </p:txBody>
      </p:sp>
      <p:sp>
        <p:nvSpPr>
          <p:cNvPr id="7" name="6 Slayt Numarası Yer Tutucusu"/>
          <p:cNvSpPr>
            <a:spLocks noGrp="1"/>
          </p:cNvSpPr>
          <p:nvPr>
            <p:ph type="sldNum" sz="quarter" idx="12"/>
          </p:nvPr>
        </p:nvSpPr>
        <p:spPr/>
        <p:txBody>
          <a:bodyPr/>
          <a:lstStyle/>
          <a:p>
            <a:fld id="{B1DEFA8C-F947-479F-BE07-76B6B3F80BF1}" type="slidenum">
              <a:rPr lang="tr-TR" smtClean="0"/>
              <a:pPr/>
              <a:t>‹#›</a:t>
            </a:fld>
            <a:endParaRPr lang="tr-TR"/>
          </a:p>
        </p:txBody>
      </p:sp>
      <p:sp>
        <p:nvSpPr>
          <p:cNvPr id="8" name="7 Düz Bağlayıcı"/>
          <p:cNvSpPr>
            <a:spLocks noChangeShapeType="1"/>
          </p:cNvSpPr>
          <p:nvPr/>
        </p:nvSpPr>
        <p:spPr bwMode="auto">
          <a:xfrm>
            <a:off x="457200" y="6353175"/>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
        <p:nvSpPr>
          <p:cNvPr id="9" name="8 İkizkenar Üçgen"/>
          <p:cNvSpPr>
            <a:spLocks noChangeAspect="1"/>
          </p:cNvSpPr>
          <p:nvPr/>
        </p:nvSpPr>
        <p:spPr>
          <a:xfrm rot="5400000">
            <a:off x="419100" y="6467475"/>
            <a:ext cx="190849"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9 Dikdörtgen"/>
          <p:cNvSpPr/>
          <p:nvPr/>
        </p:nvSpPr>
        <p:spPr>
          <a:xfrm>
            <a:off x="457200" y="500856"/>
            <a:ext cx="182880" cy="685800"/>
          </a:xfrm>
          <a:prstGeom prst="rect">
            <a:avLst/>
          </a:prstGeom>
          <a:solidFill>
            <a:schemeClr val="accent1"/>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2" name="21 Başlık Yer Tutucusu"/>
          <p:cNvSpPr>
            <a:spLocks noGrp="1"/>
          </p:cNvSpPr>
          <p:nvPr>
            <p:ph type="title"/>
          </p:nvPr>
        </p:nvSpPr>
        <p:spPr>
          <a:xfrm>
            <a:off x="457200" y="152400"/>
            <a:ext cx="8229600" cy="990600"/>
          </a:xfrm>
          <a:prstGeom prst="rect">
            <a:avLst/>
          </a:prstGeom>
        </p:spPr>
        <p:txBody>
          <a:bodyPr vert="horz" anchor="b" anchorCtr="0">
            <a:normAutofit/>
          </a:bodyPr>
          <a:lstStyle/>
          <a:p>
            <a:r>
              <a:rPr kumimoji="0" lang="tr-TR" smtClean="0"/>
              <a:t>Asıl başlık stili için tıklatın</a:t>
            </a:r>
            <a:endParaRPr kumimoji="0" lang="en-US"/>
          </a:p>
        </p:txBody>
      </p:sp>
      <p:sp>
        <p:nvSpPr>
          <p:cNvPr id="13" name="12 Metin Yer Tutucusu"/>
          <p:cNvSpPr>
            <a:spLocks noGrp="1"/>
          </p:cNvSpPr>
          <p:nvPr>
            <p:ph type="body" idx="1"/>
          </p:nvPr>
        </p:nvSpPr>
        <p:spPr>
          <a:xfrm>
            <a:off x="457200" y="1219200"/>
            <a:ext cx="8229600" cy="4910328"/>
          </a:xfrm>
          <a:prstGeom prst="rect">
            <a:avLst/>
          </a:prstGeom>
        </p:spPr>
        <p:txBody>
          <a:bodyPr vert="horz">
            <a:normAutofit/>
          </a:bodyPr>
          <a:lstStyle/>
          <a:p>
            <a:pPr lvl="0" eaLnBrk="1" latinLnBrk="0" hangingPunct="1"/>
            <a:r>
              <a:rPr kumimoji="0" lang="tr-TR" smtClean="0"/>
              <a:t>Asıl metin stillerini düzenlemek için tıklatın</a:t>
            </a:r>
          </a:p>
          <a:p>
            <a:pPr lvl="1" eaLnBrk="1" latinLnBrk="0" hangingPunct="1"/>
            <a:r>
              <a:rPr kumimoji="0" lang="tr-TR" smtClean="0"/>
              <a:t>İkinci düzey</a:t>
            </a:r>
          </a:p>
          <a:p>
            <a:pPr lvl="2" eaLnBrk="1" latinLnBrk="0" hangingPunct="1"/>
            <a:r>
              <a:rPr kumimoji="0" lang="tr-TR" smtClean="0"/>
              <a:t>Üçüncü düzey</a:t>
            </a:r>
          </a:p>
          <a:p>
            <a:pPr lvl="3" eaLnBrk="1" latinLnBrk="0" hangingPunct="1"/>
            <a:r>
              <a:rPr kumimoji="0" lang="tr-TR" smtClean="0"/>
              <a:t>Dördüncü düzey</a:t>
            </a:r>
          </a:p>
          <a:p>
            <a:pPr lvl="4" eaLnBrk="1" latinLnBrk="0" hangingPunct="1"/>
            <a:r>
              <a:rPr kumimoji="0" lang="tr-TR" smtClean="0"/>
              <a:t>Beşinci düzey</a:t>
            </a:r>
            <a:endParaRPr kumimoji="0" lang="en-US"/>
          </a:p>
        </p:txBody>
      </p:sp>
      <p:sp>
        <p:nvSpPr>
          <p:cNvPr id="14" name="13 Veri Yer Tutucusu"/>
          <p:cNvSpPr>
            <a:spLocks noGrp="1"/>
          </p:cNvSpPr>
          <p:nvPr>
            <p:ph type="dt" sz="half" idx="2"/>
          </p:nvPr>
        </p:nvSpPr>
        <p:spPr>
          <a:xfrm>
            <a:off x="6400800" y="6356350"/>
            <a:ext cx="2289048" cy="365760"/>
          </a:xfrm>
          <a:prstGeom prst="rect">
            <a:avLst/>
          </a:prstGeom>
        </p:spPr>
        <p:txBody>
          <a:bodyPr vert="horz"/>
          <a:lstStyle>
            <a:lvl1pPr algn="l" eaLnBrk="1" latinLnBrk="0" hangingPunct="1">
              <a:defRPr kumimoji="0" sz="1400">
                <a:solidFill>
                  <a:schemeClr val="tx2"/>
                </a:solidFill>
              </a:defRPr>
            </a:lvl1pPr>
          </a:lstStyle>
          <a:p>
            <a:fld id="{D9F75050-0E15-4C5B-92B0-66D068882F1F}" type="datetimeFigureOut">
              <a:rPr lang="tr-TR" smtClean="0"/>
              <a:pPr/>
              <a:t>31.03.2023</a:t>
            </a:fld>
            <a:endParaRPr lang="tr-TR"/>
          </a:p>
        </p:txBody>
      </p:sp>
      <p:sp>
        <p:nvSpPr>
          <p:cNvPr id="3" name="2 Altbilgi Yer Tutucusu"/>
          <p:cNvSpPr>
            <a:spLocks noGrp="1"/>
          </p:cNvSpPr>
          <p:nvPr>
            <p:ph type="ftr" sz="quarter" idx="3"/>
          </p:nvPr>
        </p:nvSpPr>
        <p:spPr>
          <a:xfrm>
            <a:off x="2898648" y="6356350"/>
            <a:ext cx="3505200" cy="365760"/>
          </a:xfrm>
          <a:prstGeom prst="rect">
            <a:avLst/>
          </a:prstGeom>
        </p:spPr>
        <p:txBody>
          <a:bodyPr vert="horz"/>
          <a:lstStyle>
            <a:lvl1pPr algn="r" eaLnBrk="1" latinLnBrk="0" hangingPunct="1">
              <a:defRPr kumimoji="0" sz="1400">
                <a:solidFill>
                  <a:schemeClr val="tx2"/>
                </a:solidFill>
              </a:defRPr>
            </a:lvl1pPr>
          </a:lstStyle>
          <a:p>
            <a:endParaRPr lang="tr-TR"/>
          </a:p>
        </p:txBody>
      </p:sp>
      <p:sp>
        <p:nvSpPr>
          <p:cNvPr id="23" name="22 Slayt Numarası Yer Tutucusu"/>
          <p:cNvSpPr>
            <a:spLocks noGrp="1"/>
          </p:cNvSpPr>
          <p:nvPr>
            <p:ph type="sldNum" sz="quarter" idx="4"/>
          </p:nvPr>
        </p:nvSpPr>
        <p:spPr>
          <a:xfrm>
            <a:off x="612648" y="6356350"/>
            <a:ext cx="1981200" cy="365760"/>
          </a:xfrm>
          <a:prstGeom prst="rect">
            <a:avLst/>
          </a:prstGeom>
        </p:spPr>
        <p:txBody>
          <a:bodyPr vert="horz"/>
          <a:lstStyle>
            <a:lvl1pPr algn="l" eaLnBrk="1" latinLnBrk="0" hangingPunct="1">
              <a:defRPr kumimoji="0" sz="1400">
                <a:solidFill>
                  <a:schemeClr val="tx2"/>
                </a:solidFill>
              </a:defRPr>
            </a:lvl1pPr>
          </a:lstStyle>
          <a:p>
            <a:fld id="{B1DEFA8C-F947-479F-BE07-76B6B3F80BF1}" type="slidenum">
              <a:rPr lang="tr-TR" smtClean="0"/>
              <a:pPr/>
              <a:t>‹#›</a:t>
            </a:fld>
            <a:endParaRPr lang="tr-TR"/>
          </a:p>
        </p:txBody>
      </p:sp>
      <p:sp>
        <p:nvSpPr>
          <p:cNvPr id="28" name="27 Düz Bağlayıcı"/>
          <p:cNvSpPr>
            <a:spLocks noChangeShapeType="1"/>
          </p:cNvSpPr>
          <p:nvPr/>
        </p:nvSpPr>
        <p:spPr bwMode="auto">
          <a:xfrm>
            <a:off x="457200" y="6353175"/>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
        <p:nvSpPr>
          <p:cNvPr id="29" name="28 Düz Bağlayıcı"/>
          <p:cNvSpPr>
            <a:spLocks noChangeShapeType="1"/>
          </p:cNvSpPr>
          <p:nvPr/>
        </p:nvSpPr>
        <p:spPr bwMode="auto">
          <a:xfrm>
            <a:off x="457200" y="1143000"/>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
        <p:nvSpPr>
          <p:cNvPr id="10" name="9 İkizkenar Üçgen"/>
          <p:cNvSpPr>
            <a:spLocks noChangeAspect="1"/>
          </p:cNvSpPr>
          <p:nvPr/>
        </p:nvSpPr>
        <p:spPr>
          <a:xfrm rot="5400000">
            <a:off x="419100" y="6467475"/>
            <a:ext cx="190849"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3200" kern="1200">
          <a:solidFill>
            <a:schemeClr val="tx2"/>
          </a:solidFill>
          <a:latin typeface="+mj-lt"/>
          <a:ea typeface="+mj-ea"/>
          <a:cs typeface="+mj-cs"/>
        </a:defRPr>
      </a:lvl1pPr>
    </p:titleStyle>
    <p:bodyStyle>
      <a:lvl1pPr marL="274320" indent="-274320" algn="l" rtl="0" eaLnBrk="1" latinLnBrk="0" hangingPunct="1">
        <a:spcBef>
          <a:spcPts val="600"/>
        </a:spcBef>
        <a:buClr>
          <a:schemeClr val="accent1"/>
        </a:buClr>
        <a:buSzPct val="76000"/>
        <a:buFont typeface="Wingdings 3"/>
        <a:buChar char=""/>
        <a:defRPr kumimoji="0" sz="2600" kern="1200">
          <a:solidFill>
            <a:schemeClr val="tx1"/>
          </a:solidFill>
          <a:latin typeface="+mn-lt"/>
          <a:ea typeface="+mn-ea"/>
          <a:cs typeface="+mn-cs"/>
        </a:defRPr>
      </a:lvl1pPr>
      <a:lvl2pPr marL="548640" indent="-274320" algn="l" rtl="0" eaLnBrk="1" latinLnBrk="0" hangingPunct="1">
        <a:spcBef>
          <a:spcPts val="500"/>
        </a:spcBef>
        <a:buClr>
          <a:schemeClr val="accent2"/>
        </a:buClr>
        <a:buSzPct val="76000"/>
        <a:buFont typeface="Wingdings 3"/>
        <a:buChar char=""/>
        <a:defRPr kumimoji="0" sz="2300" kern="1200">
          <a:solidFill>
            <a:schemeClr val="tx2"/>
          </a:solidFill>
          <a:latin typeface="+mn-lt"/>
          <a:ea typeface="+mn-ea"/>
          <a:cs typeface="+mn-cs"/>
        </a:defRPr>
      </a:lvl2pPr>
      <a:lvl3pPr marL="822960" indent="-228600" algn="l" rtl="0" eaLnBrk="1" latinLnBrk="0" hangingPunct="1">
        <a:spcBef>
          <a:spcPts val="500"/>
        </a:spcBef>
        <a:buClr>
          <a:schemeClr val="bg1">
            <a:shade val="50000"/>
          </a:schemeClr>
        </a:buClr>
        <a:buSzPct val="76000"/>
        <a:buFont typeface="Wingdings 3"/>
        <a:buChar char=""/>
        <a:defRPr kumimoji="0" sz="2000" kern="1200">
          <a:solidFill>
            <a:schemeClr val="tx1"/>
          </a:solidFill>
          <a:latin typeface="+mn-lt"/>
          <a:ea typeface="+mn-ea"/>
          <a:cs typeface="+mn-cs"/>
        </a:defRPr>
      </a:lvl3pPr>
      <a:lvl4pPr marL="1097280" indent="-228600" algn="l" rtl="0" eaLnBrk="1" latinLnBrk="0" hangingPunct="1">
        <a:spcBef>
          <a:spcPts val="400"/>
        </a:spcBef>
        <a:buClr>
          <a:schemeClr val="accent2">
            <a:shade val="75000"/>
          </a:schemeClr>
        </a:buClr>
        <a:buSzPct val="70000"/>
        <a:buFont typeface="Wingdings"/>
        <a:buChar char=""/>
        <a:defRPr kumimoji="0" sz="1800" kern="1200">
          <a:solidFill>
            <a:schemeClr val="tx1"/>
          </a:solidFill>
          <a:latin typeface="+mn-lt"/>
          <a:ea typeface="+mn-ea"/>
          <a:cs typeface="+mn-cs"/>
        </a:defRPr>
      </a:lvl4pPr>
      <a:lvl5pPr marL="1371600" indent="-228600" algn="l" rtl="0" eaLnBrk="1" latinLnBrk="0" hangingPunct="1">
        <a:spcBef>
          <a:spcPts val="300"/>
        </a:spcBef>
        <a:buClr>
          <a:schemeClr val="accent2"/>
        </a:buClr>
        <a:buSzPct val="70000"/>
        <a:buFont typeface="Wingdings"/>
        <a:buChar char=""/>
        <a:defRPr kumimoji="0" sz="1600" kern="1200">
          <a:solidFill>
            <a:schemeClr val="tx1"/>
          </a:solidFill>
          <a:latin typeface="+mn-lt"/>
          <a:ea typeface="+mn-ea"/>
          <a:cs typeface="+mn-cs"/>
        </a:defRPr>
      </a:lvl5pPr>
      <a:lvl6pPr marL="1645920" indent="-182880" algn="l" rtl="0" eaLnBrk="1" latinLnBrk="0" hangingPunct="1">
        <a:spcBef>
          <a:spcPts val="300"/>
        </a:spcBef>
        <a:buClr>
          <a:srgbClr val="9FB8CD">
            <a:shade val="75000"/>
          </a:srgbClr>
        </a:buClr>
        <a:buSzPct val="75000"/>
        <a:buFont typeface="Wingdings 3"/>
        <a:buChar char=""/>
        <a:defRPr kumimoji="0" lang="en-US" sz="1600" kern="1200" smtClean="0">
          <a:solidFill>
            <a:schemeClr val="tx1"/>
          </a:solidFill>
          <a:latin typeface="+mn-lt"/>
          <a:ea typeface="+mn-ea"/>
          <a:cs typeface="+mn-cs"/>
        </a:defRPr>
      </a:lvl6pPr>
      <a:lvl7pPr marL="1828800" indent="-182880" algn="l" rtl="0" eaLnBrk="1" latinLnBrk="0" hangingPunct="1">
        <a:spcBef>
          <a:spcPts val="300"/>
        </a:spcBef>
        <a:buClr>
          <a:srgbClr val="727CA3">
            <a:shade val="75000"/>
          </a:srgbClr>
        </a:buClr>
        <a:buSzPct val="75000"/>
        <a:buFont typeface="Wingdings 3"/>
        <a:buChar char=""/>
        <a:defRPr kumimoji="0" lang="en-US" sz="1400" kern="1200" smtClean="0">
          <a:solidFill>
            <a:schemeClr val="tx1"/>
          </a:solidFill>
          <a:latin typeface="+mn-lt"/>
          <a:ea typeface="+mn-ea"/>
          <a:cs typeface="+mn-cs"/>
        </a:defRPr>
      </a:lvl7pPr>
      <a:lvl8pPr marL="2011680" indent="-182880" algn="l" rtl="0" eaLnBrk="1" latinLnBrk="0" hangingPunct="1">
        <a:spcBef>
          <a:spcPts val="300"/>
        </a:spcBef>
        <a:buClr>
          <a:prstClr val="white">
            <a:shade val="50000"/>
          </a:prstClr>
        </a:buClr>
        <a:buSzPct val="75000"/>
        <a:buFont typeface="Wingdings 3"/>
        <a:buChar char=""/>
        <a:defRPr kumimoji="0" lang="en-US" sz="1400" kern="1200" smtClean="0">
          <a:solidFill>
            <a:schemeClr val="tx1"/>
          </a:solidFill>
          <a:latin typeface="+mn-lt"/>
          <a:ea typeface="+mn-ea"/>
          <a:cs typeface="+mn-cs"/>
        </a:defRPr>
      </a:lvl8pPr>
      <a:lvl9pPr marL="2194560" indent="-182880" algn="l" rtl="0" eaLnBrk="1" latinLnBrk="0" hangingPunct="1">
        <a:spcBef>
          <a:spcPts val="300"/>
        </a:spcBef>
        <a:buClr>
          <a:srgbClr val="9FB8CD"/>
        </a:buClr>
        <a:buSzPct val="75000"/>
        <a:buFont typeface="Wingdings 3"/>
        <a:buChar char=""/>
        <a:defRPr kumimoji="0" lang="en-US" sz="1200" kern="1200" smtClean="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ctrTitle"/>
          </p:nvPr>
        </p:nvSpPr>
        <p:spPr/>
        <p:txBody>
          <a:bodyPr>
            <a:normAutofit fontScale="90000"/>
          </a:bodyPr>
          <a:lstStyle/>
          <a:p>
            <a:r>
              <a:rPr lang="tr-TR" dirty="0" smtClean="0"/>
              <a:t>BİLİNÇLİ TEKNOLOJİ KULLANIMI VE SOSYAL MEDYA </a:t>
            </a:r>
            <a:endParaRPr lang="tr-TR" dirty="0"/>
          </a:p>
        </p:txBody>
      </p:sp>
      <p:sp>
        <p:nvSpPr>
          <p:cNvPr id="3" name="2 Alt Başlık"/>
          <p:cNvSpPr>
            <a:spLocks noGrp="1"/>
          </p:cNvSpPr>
          <p:nvPr>
            <p:ph type="subTitle" idx="1"/>
          </p:nvPr>
        </p:nvSpPr>
        <p:spPr/>
        <p:txBody>
          <a:bodyPr/>
          <a:lstStyle/>
          <a:p>
            <a:r>
              <a:rPr lang="tr-TR" dirty="0" smtClean="0"/>
              <a:t>VELİ SUNUMU</a:t>
            </a:r>
            <a:endParaRPr lang="tr-TR"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normAutofit fontScale="90000"/>
          </a:bodyPr>
          <a:lstStyle/>
          <a:p>
            <a:r>
              <a:rPr lang="tr-TR" b="1" dirty="0" smtClean="0">
                <a:latin typeface="Ubuntu"/>
              </a:rPr>
              <a:t>Bilgisayar ve İnternet Teknolojisinin Barındırdığı Olası Riskler</a:t>
            </a:r>
            <a:endParaRPr lang="tr-TR" dirty="0"/>
          </a:p>
        </p:txBody>
      </p:sp>
      <p:sp>
        <p:nvSpPr>
          <p:cNvPr id="3" name="2 İçerik Yer Tutucusu"/>
          <p:cNvSpPr>
            <a:spLocks noGrp="1"/>
          </p:cNvSpPr>
          <p:nvPr>
            <p:ph sz="quarter" idx="1"/>
          </p:nvPr>
        </p:nvSpPr>
        <p:spPr>
          <a:xfrm>
            <a:off x="395536" y="1556792"/>
            <a:ext cx="5194920" cy="4442048"/>
          </a:xfrm>
        </p:spPr>
        <p:txBody>
          <a:bodyPr>
            <a:normAutofit/>
          </a:bodyPr>
          <a:lstStyle/>
          <a:p>
            <a:pPr marL="0" indent="0"/>
            <a:r>
              <a:rPr lang="tr-TR" sz="2400" dirty="0" smtClean="0"/>
              <a:t>Nasıl ki normal koşullarda bir ebeveynin çocuğuyla birlikte değilken, onun evin dışında kiminle olduğunu bilmesi gerekiyorsa; dijital aletlerin başında da kontrolsüz bir şekilde başıboş bırakılması çok sayıda riske karşı onları korumasız bırakmak demektir. </a:t>
            </a:r>
          </a:p>
          <a:p>
            <a:pPr marL="0" indent="0">
              <a:buNone/>
            </a:pPr>
            <a:endParaRPr lang="tr-TR" sz="2400" dirty="0" smtClean="0"/>
          </a:p>
          <a:p>
            <a:pPr marL="0" indent="0"/>
            <a:r>
              <a:rPr lang="tr-TR" sz="2400" dirty="0" smtClean="0"/>
              <a:t>İnternet ortamında karşılaşabilecekleri riskleri şu şekilde sıralamak mümkündür;</a:t>
            </a:r>
          </a:p>
          <a:p>
            <a:pPr marL="0" indent="0">
              <a:buNone/>
            </a:pPr>
            <a:endParaRPr lang="tr-TR" sz="3200" b="1" dirty="0" smtClean="0"/>
          </a:p>
          <a:p>
            <a:endParaRPr lang="tr-TR" dirty="0"/>
          </a:p>
        </p:txBody>
      </p:sp>
      <p:pic>
        <p:nvPicPr>
          <p:cNvPr id="4" name="Resim 6">
            <a:extLst>
              <a:ext uri="{FF2B5EF4-FFF2-40B4-BE49-F238E27FC236}">
                <a16:creationId xmlns:a16="http://schemas.microsoft.com/office/drawing/2014/main" id="{DEBB932F-60A0-4C77-8CA9-0C73E109CA72}"/>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543599" y="1628800"/>
            <a:ext cx="3600401" cy="3701905"/>
          </a:xfrm>
          <a:prstGeom prst="rect">
            <a:avLst/>
          </a:prstGeom>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normAutofit fontScale="90000"/>
          </a:bodyPr>
          <a:lstStyle/>
          <a:p>
            <a:r>
              <a:rPr lang="tr-TR" b="1" dirty="0" smtClean="0">
                <a:latin typeface="Ubuntu"/>
              </a:rPr>
              <a:t>Bilgisayar ve İnternet Teknolojisinin Barındırdığı Olası Riskler</a:t>
            </a:r>
            <a:endParaRPr lang="tr-TR" dirty="0"/>
          </a:p>
        </p:txBody>
      </p:sp>
      <p:sp>
        <p:nvSpPr>
          <p:cNvPr id="3" name="2 İçerik Yer Tutucusu"/>
          <p:cNvSpPr>
            <a:spLocks noGrp="1"/>
          </p:cNvSpPr>
          <p:nvPr>
            <p:ph sz="quarter" idx="1"/>
          </p:nvPr>
        </p:nvSpPr>
        <p:spPr>
          <a:xfrm>
            <a:off x="457200" y="1219200"/>
            <a:ext cx="4042792" cy="4937760"/>
          </a:xfrm>
        </p:spPr>
        <p:txBody>
          <a:bodyPr>
            <a:normAutofit/>
          </a:bodyPr>
          <a:lstStyle/>
          <a:p>
            <a:r>
              <a:rPr lang="tr-TR" sz="1800" dirty="0" smtClean="0"/>
              <a:t>Fikren hazır olmadıkları bazı içeriklere maruz kalabilirler. (İnternette şiddet, alkol, madde kullanımı ve cinsellik başta olmak üzere bir çok kötü örnek teşkil edecek içerikler mevcuttur.)</a:t>
            </a:r>
          </a:p>
          <a:p>
            <a:endParaRPr lang="tr-TR" sz="1800" dirty="0" smtClean="0"/>
          </a:p>
          <a:p>
            <a:endParaRPr lang="tr-TR" sz="1800" dirty="0" smtClean="0"/>
          </a:p>
          <a:p>
            <a:endParaRPr lang="tr-TR" sz="1800" dirty="0" smtClean="0"/>
          </a:p>
          <a:p>
            <a:r>
              <a:rPr lang="tr-TR" sz="1800" dirty="0" smtClean="0"/>
              <a:t>İnternet ortamında denetimsiz bırakılan çocukların, aşırı şiddet içeren resim, görüntü, video vb. içeriklere erişme ihtimalleri oldukça yüksektir.                                                                             (Özellikle ergenlik döneminde  şiddet içerikli oyunlar ve görseller sonucu şiddet eğilimleri artabilmektedir.)</a:t>
            </a:r>
          </a:p>
          <a:p>
            <a:endParaRPr lang="tr-TR" sz="2400" dirty="0"/>
          </a:p>
        </p:txBody>
      </p:sp>
      <p:pic>
        <p:nvPicPr>
          <p:cNvPr id="4" name="Resim 5">
            <a:extLst>
              <a:ext uri="{FF2B5EF4-FFF2-40B4-BE49-F238E27FC236}">
                <a16:creationId xmlns:a16="http://schemas.microsoft.com/office/drawing/2014/main" id="{625A74C2-C54C-4758-A1E7-6946FADCBDD8}"/>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t="7172" r="21236" b="7174"/>
          <a:stretch/>
        </p:blipFill>
        <p:spPr>
          <a:xfrm>
            <a:off x="4788024" y="1412776"/>
            <a:ext cx="3436126" cy="3775275"/>
          </a:xfrm>
          <a:prstGeom prst="rect">
            <a:avLst/>
          </a:prstGeom>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sz="quarter" idx="1"/>
          </p:nvPr>
        </p:nvSpPr>
        <p:spPr>
          <a:xfrm>
            <a:off x="457200" y="1412776"/>
            <a:ext cx="5915000" cy="5112568"/>
          </a:xfrm>
        </p:spPr>
        <p:txBody>
          <a:bodyPr>
            <a:normAutofit/>
          </a:bodyPr>
          <a:lstStyle/>
          <a:p>
            <a:r>
              <a:rPr lang="tr-TR" sz="2200" dirty="0" smtClean="0"/>
              <a:t>Çocukların internet ortamında oynadıkları sohbet etme imkanı sunan oyunlar veya sosyal paylaşım siteleri, yanlış arkadaşlıklar geliştirilmesine, kötü niyetli kişiler tarafından kandırılma, dolandırılma, aileleri ile ilgili özel bilgilerin sızdırılması, istismar, taciz edilme, kaçırılma gibi telafisi güç durumlara sebep olabilir</a:t>
            </a:r>
          </a:p>
          <a:p>
            <a:endParaRPr lang="tr-TR" sz="1800" dirty="0" smtClean="0"/>
          </a:p>
          <a:p>
            <a:pPr>
              <a:buNone/>
            </a:pPr>
            <a:endParaRPr lang="tr-TR" sz="1800" dirty="0" smtClean="0"/>
          </a:p>
          <a:p>
            <a:r>
              <a:rPr lang="tr-TR" sz="2200" dirty="0" smtClean="0"/>
              <a:t>Çocuklar ya da gençler ebeveynlerinin kredi kartları ile haber vermeden alışveriş yapabilirler. Bu durum çok ciddi boyutlara ulaşabilir. </a:t>
            </a:r>
          </a:p>
          <a:p>
            <a:endParaRPr lang="tr-TR" sz="2200" dirty="0" smtClean="0"/>
          </a:p>
          <a:p>
            <a:endParaRPr lang="tr-TR" sz="3500" dirty="0"/>
          </a:p>
        </p:txBody>
      </p:sp>
      <p:pic>
        <p:nvPicPr>
          <p:cNvPr id="4" name="Resim 10">
            <a:extLst>
              <a:ext uri="{FF2B5EF4-FFF2-40B4-BE49-F238E27FC236}">
                <a16:creationId xmlns:a16="http://schemas.microsoft.com/office/drawing/2014/main" id="{A7DB3FA5-C3A7-4EB4-966C-2C8BB60CB1DE}"/>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436096" y="1628800"/>
            <a:ext cx="4282008" cy="4282008"/>
          </a:xfrm>
          <a:prstGeom prst="rect">
            <a:avLst/>
          </a:prstGeom>
        </p:spPr>
      </p:pic>
      <p:sp>
        <p:nvSpPr>
          <p:cNvPr id="6" name="5 Dikdörtgen"/>
          <p:cNvSpPr/>
          <p:nvPr/>
        </p:nvSpPr>
        <p:spPr>
          <a:xfrm>
            <a:off x="683568" y="260648"/>
            <a:ext cx="7128792" cy="369332"/>
          </a:xfrm>
          <a:prstGeom prst="rect">
            <a:avLst/>
          </a:prstGeom>
        </p:spPr>
        <p:txBody>
          <a:bodyPr wrap="square">
            <a:spAutoFit/>
          </a:bodyPr>
          <a:lstStyle/>
          <a:p>
            <a:r>
              <a:rPr lang="tr-TR" b="1" dirty="0" smtClean="0">
                <a:latin typeface="Ubuntu"/>
              </a:rPr>
              <a:t>Bilgisayar ve İnternet Teknolojisinin Barındırdığı Olası Riskler</a:t>
            </a:r>
            <a:endParaRPr lang="tr-TR"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sz="quarter" idx="1"/>
          </p:nvPr>
        </p:nvSpPr>
        <p:spPr>
          <a:xfrm>
            <a:off x="457200" y="1219200"/>
            <a:ext cx="4402832" cy="4937760"/>
          </a:xfrm>
        </p:spPr>
        <p:txBody>
          <a:bodyPr>
            <a:normAutofit fontScale="77500" lnSpcReduction="20000"/>
          </a:bodyPr>
          <a:lstStyle/>
          <a:p>
            <a:r>
              <a:rPr lang="tr-TR" sz="2800" dirty="0" smtClean="0"/>
              <a:t>İndirilen oyun programlarında virüs, casus yazılım gibi zararlı yazılımlar bilgisayara bulaşabilir. Bu yazılımlar bilgisayara ve kullanıcılara zarar verebilir.</a:t>
            </a:r>
          </a:p>
          <a:p>
            <a:endParaRPr lang="tr-TR" sz="2800" dirty="0" smtClean="0"/>
          </a:p>
          <a:p>
            <a:r>
              <a:rPr lang="tr-TR" sz="2800" dirty="0" smtClean="0"/>
              <a:t>Asosyal bir kişilik gelişimine neden olabilmektedirler.</a:t>
            </a:r>
          </a:p>
          <a:p>
            <a:endParaRPr lang="tr-TR" sz="2800" dirty="0" smtClean="0"/>
          </a:p>
          <a:p>
            <a:r>
              <a:rPr lang="tr-TR" sz="2800" dirty="0" smtClean="0"/>
              <a:t>Fiziksel, zihinsel, sosyal ve psikolojik gelişim alanlarında ciddi problemlerin görülmesine neden olabilmektedirler.</a:t>
            </a:r>
          </a:p>
          <a:p>
            <a:endParaRPr lang="tr-TR" sz="2800" dirty="0" smtClean="0"/>
          </a:p>
          <a:p>
            <a:r>
              <a:rPr lang="tr-TR" sz="2800" dirty="0" smtClean="0"/>
              <a:t>Siber zorbalığa maruz kalabilir ya da siber zorbalık yapabilirler. </a:t>
            </a:r>
          </a:p>
          <a:p>
            <a:endParaRPr lang="tr-TR" dirty="0"/>
          </a:p>
        </p:txBody>
      </p:sp>
      <p:pic>
        <p:nvPicPr>
          <p:cNvPr id="4" name="Resim 4">
            <a:extLst>
              <a:ext uri="{FF2B5EF4-FFF2-40B4-BE49-F238E27FC236}">
                <a16:creationId xmlns:a16="http://schemas.microsoft.com/office/drawing/2014/main" id="{FFD37083-95A3-4FB3-BEF3-F080255EB46B}"/>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r="-935" b="26522"/>
          <a:stretch/>
        </p:blipFill>
        <p:spPr>
          <a:xfrm>
            <a:off x="4890352" y="1268760"/>
            <a:ext cx="3930120" cy="4392488"/>
          </a:xfrm>
          <a:prstGeom prst="rect">
            <a:avLst/>
          </a:prstGeom>
        </p:spPr>
      </p:pic>
      <p:sp>
        <p:nvSpPr>
          <p:cNvPr id="5" name="4 Dikdörtgen"/>
          <p:cNvSpPr/>
          <p:nvPr/>
        </p:nvSpPr>
        <p:spPr>
          <a:xfrm>
            <a:off x="611560" y="260648"/>
            <a:ext cx="7344816" cy="369332"/>
          </a:xfrm>
          <a:prstGeom prst="rect">
            <a:avLst/>
          </a:prstGeom>
        </p:spPr>
        <p:txBody>
          <a:bodyPr wrap="square">
            <a:spAutoFit/>
          </a:bodyPr>
          <a:lstStyle/>
          <a:p>
            <a:r>
              <a:rPr lang="tr-TR" b="1" dirty="0" smtClean="0">
                <a:latin typeface="Ubuntu"/>
              </a:rPr>
              <a:t>Bilgisayar ve İnternet Teknolojisinin Barındırdığı Olası Riskler</a:t>
            </a:r>
            <a:endParaRPr lang="tr-TR"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normAutofit fontScale="90000"/>
          </a:bodyPr>
          <a:lstStyle/>
          <a:p>
            <a:r>
              <a:rPr lang="tr-TR" b="1" dirty="0" smtClean="0">
                <a:latin typeface="Ubuntu"/>
              </a:rPr>
              <a:t>Bilinçsiz Teknoloji Kullanımının Zararları Nelerdir?</a:t>
            </a:r>
            <a:endParaRPr lang="tr-TR" dirty="0"/>
          </a:p>
        </p:txBody>
      </p:sp>
      <p:sp>
        <p:nvSpPr>
          <p:cNvPr id="3" name="2 İçerik Yer Tutucusu"/>
          <p:cNvSpPr>
            <a:spLocks noGrp="1"/>
          </p:cNvSpPr>
          <p:nvPr>
            <p:ph sz="quarter" idx="1"/>
          </p:nvPr>
        </p:nvSpPr>
        <p:spPr>
          <a:xfrm>
            <a:off x="457200" y="1219200"/>
            <a:ext cx="4978896" cy="4937760"/>
          </a:xfrm>
        </p:spPr>
        <p:txBody>
          <a:bodyPr/>
          <a:lstStyle/>
          <a:p>
            <a:pPr marL="0" indent="0">
              <a:buNone/>
            </a:pPr>
            <a:r>
              <a:rPr lang="tr-TR" sz="2800" b="1" dirty="0" smtClean="0"/>
              <a:t>FİZİKSEL ŞİKAYETLER</a:t>
            </a:r>
          </a:p>
          <a:p>
            <a:pPr>
              <a:buFont typeface="Wingdings" panose="05000000000000000000" pitchFamily="2" charset="2"/>
              <a:buChar char="v"/>
            </a:pPr>
            <a:r>
              <a:rPr lang="tr-TR" sz="2800" dirty="0" smtClean="0"/>
              <a:t>Gözlerde yanma,</a:t>
            </a:r>
          </a:p>
          <a:p>
            <a:pPr>
              <a:buFont typeface="Wingdings" panose="05000000000000000000" pitchFamily="2" charset="2"/>
              <a:buChar char="v"/>
            </a:pPr>
            <a:r>
              <a:rPr lang="tr-TR" sz="2800" dirty="0" smtClean="0"/>
              <a:t>Beden duruşunda bozukluk</a:t>
            </a:r>
          </a:p>
          <a:p>
            <a:pPr>
              <a:buFont typeface="Wingdings" panose="05000000000000000000" pitchFamily="2" charset="2"/>
              <a:buChar char="v"/>
            </a:pPr>
            <a:r>
              <a:rPr lang="tr-TR" sz="2800" dirty="0" smtClean="0"/>
              <a:t>Halsizlik</a:t>
            </a:r>
          </a:p>
          <a:p>
            <a:pPr>
              <a:buFont typeface="Wingdings" panose="05000000000000000000" pitchFamily="2" charset="2"/>
              <a:buChar char="v"/>
            </a:pPr>
            <a:r>
              <a:rPr lang="tr-TR" sz="2800" dirty="0" smtClean="0"/>
              <a:t>Boyun kaslarında ağrı ve sertleşme</a:t>
            </a:r>
          </a:p>
          <a:p>
            <a:pPr>
              <a:buFont typeface="Wingdings" panose="05000000000000000000" pitchFamily="2" charset="2"/>
              <a:buChar char="v"/>
            </a:pPr>
            <a:r>
              <a:rPr lang="tr-TR" sz="2800" dirty="0" smtClean="0"/>
              <a:t>Elde uyuşukluk</a:t>
            </a:r>
          </a:p>
          <a:p>
            <a:endParaRPr lang="tr-TR" dirty="0"/>
          </a:p>
        </p:txBody>
      </p:sp>
      <p:pic>
        <p:nvPicPr>
          <p:cNvPr id="4" name="Resim 4">
            <a:extLst>
              <a:ext uri="{FF2B5EF4-FFF2-40B4-BE49-F238E27FC236}">
                <a16:creationId xmlns:a16="http://schemas.microsoft.com/office/drawing/2014/main" id="{495D7010-8F10-498F-8FFC-2A351C951C17}"/>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788024" y="1243878"/>
            <a:ext cx="4355976" cy="4355976"/>
          </a:xfrm>
          <a:prstGeom prst="rect">
            <a:avLst/>
          </a:prstGeom>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normAutofit fontScale="90000"/>
          </a:bodyPr>
          <a:lstStyle/>
          <a:p>
            <a:r>
              <a:rPr lang="tr-TR" b="1" dirty="0" smtClean="0">
                <a:solidFill>
                  <a:srgbClr val="3A3A3C"/>
                </a:solidFill>
                <a:latin typeface="Ubuntu"/>
              </a:rPr>
              <a:t>Sosyal alanda görülen zararlar nelerdir?</a:t>
            </a:r>
            <a:br>
              <a:rPr lang="tr-TR" b="1" dirty="0" smtClean="0">
                <a:solidFill>
                  <a:srgbClr val="3A3A3C"/>
                </a:solidFill>
                <a:latin typeface="Ubuntu"/>
              </a:rPr>
            </a:br>
            <a:endParaRPr lang="tr-TR" dirty="0"/>
          </a:p>
        </p:txBody>
      </p:sp>
      <p:sp>
        <p:nvSpPr>
          <p:cNvPr id="3" name="2 İçerik Yer Tutucusu"/>
          <p:cNvSpPr>
            <a:spLocks noGrp="1"/>
          </p:cNvSpPr>
          <p:nvPr>
            <p:ph sz="quarter" idx="1"/>
          </p:nvPr>
        </p:nvSpPr>
        <p:spPr>
          <a:xfrm>
            <a:off x="4716016" y="1412776"/>
            <a:ext cx="4114800" cy="4937760"/>
          </a:xfrm>
        </p:spPr>
        <p:txBody>
          <a:bodyPr/>
          <a:lstStyle/>
          <a:p>
            <a:pPr>
              <a:buFont typeface="Wingdings" panose="05000000000000000000" pitchFamily="2" charset="2"/>
              <a:buChar char="v"/>
            </a:pPr>
            <a:r>
              <a:rPr lang="tr-TR" sz="2800" dirty="0" smtClean="0">
                <a:solidFill>
                  <a:srgbClr val="000000"/>
                </a:solidFill>
              </a:rPr>
              <a:t>Akademik başarıda düşüş</a:t>
            </a:r>
          </a:p>
          <a:p>
            <a:pPr>
              <a:buFont typeface="Wingdings" panose="05000000000000000000" pitchFamily="2" charset="2"/>
              <a:buChar char="v"/>
            </a:pPr>
            <a:r>
              <a:rPr lang="tr-TR" sz="2800" dirty="0" smtClean="0">
                <a:solidFill>
                  <a:srgbClr val="000000"/>
                </a:solidFill>
              </a:rPr>
              <a:t>Zamanı idare etmede başarısızlık</a:t>
            </a:r>
          </a:p>
          <a:p>
            <a:pPr>
              <a:buFont typeface="Wingdings" panose="05000000000000000000" pitchFamily="2" charset="2"/>
              <a:buChar char="v"/>
            </a:pPr>
            <a:r>
              <a:rPr lang="tr-TR" sz="2800" dirty="0" smtClean="0">
                <a:solidFill>
                  <a:srgbClr val="000000"/>
                </a:solidFill>
              </a:rPr>
              <a:t>Kişisel, aile ve okul sorunları</a:t>
            </a:r>
          </a:p>
          <a:p>
            <a:pPr>
              <a:buFont typeface="Wingdings" panose="05000000000000000000" pitchFamily="2" charset="2"/>
              <a:buChar char="v"/>
            </a:pPr>
            <a:r>
              <a:rPr lang="tr-TR" sz="2800" dirty="0" smtClean="0">
                <a:solidFill>
                  <a:srgbClr val="000000"/>
                </a:solidFill>
              </a:rPr>
              <a:t>Uyku bozuklukları</a:t>
            </a:r>
          </a:p>
          <a:p>
            <a:pPr>
              <a:buFont typeface="Wingdings" panose="05000000000000000000" pitchFamily="2" charset="2"/>
              <a:buChar char="v"/>
            </a:pPr>
            <a:r>
              <a:rPr lang="tr-TR" sz="2800" dirty="0" smtClean="0">
                <a:solidFill>
                  <a:srgbClr val="000000"/>
                </a:solidFill>
              </a:rPr>
              <a:t>Aktivitelerde azalma</a:t>
            </a:r>
          </a:p>
          <a:p>
            <a:pPr>
              <a:buFont typeface="Wingdings" panose="05000000000000000000" pitchFamily="2" charset="2"/>
              <a:buChar char="v"/>
            </a:pPr>
            <a:r>
              <a:rPr lang="tr-TR" sz="2800" dirty="0" smtClean="0">
                <a:solidFill>
                  <a:srgbClr val="000000"/>
                </a:solidFill>
              </a:rPr>
              <a:t>İnternet arkadaşları dışında izolasyon</a:t>
            </a:r>
          </a:p>
          <a:p>
            <a:endParaRPr lang="tr-TR" dirty="0"/>
          </a:p>
        </p:txBody>
      </p:sp>
      <p:pic>
        <p:nvPicPr>
          <p:cNvPr id="4" name="Resim 4">
            <a:extLst>
              <a:ext uri="{FF2B5EF4-FFF2-40B4-BE49-F238E27FC236}">
                <a16:creationId xmlns:a16="http://schemas.microsoft.com/office/drawing/2014/main" id="{761D3BC4-864D-43EA-8409-730DDE916EE3}"/>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1052736"/>
            <a:ext cx="4464496" cy="4464496"/>
          </a:xfrm>
          <a:prstGeom prst="rect">
            <a:avLst/>
          </a:prstGeom>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çerik Yer Tutucusu 8">
            <a:extLst>
              <a:ext uri="{FF2B5EF4-FFF2-40B4-BE49-F238E27FC236}">
                <a16:creationId xmlns:a16="http://schemas.microsoft.com/office/drawing/2014/main" id="{ACDF600D-53AE-4D1E-B2BD-5511467332BA}"/>
              </a:ext>
            </a:extLst>
          </p:cNvPr>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78027" y="3789040"/>
            <a:ext cx="8965973" cy="2085552"/>
          </a:xfrm>
        </p:spPr>
      </p:pic>
      <p:sp>
        <p:nvSpPr>
          <p:cNvPr id="5" name="Metin kutusu 9">
            <a:extLst>
              <a:ext uri="{FF2B5EF4-FFF2-40B4-BE49-F238E27FC236}">
                <a16:creationId xmlns:a16="http://schemas.microsoft.com/office/drawing/2014/main" id="{FBBEE66F-32ED-4E85-9C19-A5E58A3037FE}"/>
              </a:ext>
            </a:extLst>
          </p:cNvPr>
          <p:cNvSpPr txBox="1">
            <a:spLocks noGrp="1"/>
          </p:cNvSpPr>
          <p:nvPr>
            <p:ph sz="quarter" idx="1"/>
          </p:nvPr>
        </p:nvSpPr>
        <p:spPr>
          <a:xfrm>
            <a:off x="421196" y="1916832"/>
            <a:ext cx="8229600" cy="1400383"/>
          </a:xfrm>
          <a:prstGeom prst="rect">
            <a:avLst/>
          </a:prstGeom>
          <a:noFill/>
        </p:spPr>
        <p:txBody>
          <a:bodyPr wrap="square" rtlCol="0">
            <a:spAutoFit/>
          </a:bodyPr>
          <a:lstStyle/>
          <a:p>
            <a:endParaRPr lang="tr-TR" sz="2000" dirty="0"/>
          </a:p>
          <a:p>
            <a:r>
              <a:rPr lang="tr-TR" sz="2000" b="0" i="0" dirty="0">
                <a:effectLst/>
              </a:rPr>
              <a:t>İnternet ve teknoloji bağımlılığı; diğer bağımlılıklarda olduğu gibi kişinin bağımlısı olduğu teknolojik ürüne ulaşamadığında yoksunluk yaşadığı bir durum olarak tanımlanmaktadır.</a:t>
            </a:r>
            <a:r>
              <a:rPr lang="tr-TR" sz="2000" b="0" i="0" dirty="0">
                <a:solidFill>
                  <a:srgbClr val="FFFFFF"/>
                </a:solidFill>
                <a:effectLst/>
              </a:rPr>
              <a:t> </a:t>
            </a:r>
            <a:endParaRPr lang="tr-TR" sz="2000" b="0" i="0" dirty="0" smtClean="0">
              <a:solidFill>
                <a:srgbClr val="FFFFFF"/>
              </a:solidFill>
              <a:effectLst/>
            </a:endParaRPr>
          </a:p>
        </p:txBody>
      </p:sp>
      <p:sp>
        <p:nvSpPr>
          <p:cNvPr id="6" name="5 Dikdörtgen"/>
          <p:cNvSpPr/>
          <p:nvPr/>
        </p:nvSpPr>
        <p:spPr>
          <a:xfrm>
            <a:off x="827584" y="476672"/>
            <a:ext cx="7416824" cy="369332"/>
          </a:xfrm>
          <a:prstGeom prst="rect">
            <a:avLst/>
          </a:prstGeom>
        </p:spPr>
        <p:txBody>
          <a:bodyPr wrap="square">
            <a:spAutoFit/>
          </a:bodyPr>
          <a:lstStyle/>
          <a:p>
            <a:r>
              <a:rPr lang="tr-TR" b="1" dirty="0" smtClean="0">
                <a:latin typeface="Ubuntu"/>
              </a:rPr>
              <a:t>Teknoloji Bağımlılığı nedir? Çeşitleri Nelerdir?</a:t>
            </a:r>
            <a:endParaRPr lang="tr-TR"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barn(inVertical)">
                                      <p:cBhvr>
                                        <p:cTn id="12" dur="500"/>
                                        <p:tgtEl>
                                          <p:spTgt spid="5">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normAutofit fontScale="90000"/>
          </a:bodyPr>
          <a:lstStyle/>
          <a:p>
            <a:r>
              <a:rPr lang="en-US" b="1" dirty="0" err="1" smtClean="0">
                <a:latin typeface="Ubuntu"/>
                <a:ea typeface="Calibri" panose="020F0502020204030204" pitchFamily="34" charset="0"/>
                <a:cs typeface="Times New Roman" panose="02020603050405020304" pitchFamily="18" charset="0"/>
              </a:rPr>
              <a:t>Sosyal</a:t>
            </a:r>
            <a:r>
              <a:rPr lang="en-US" b="1" dirty="0" smtClean="0">
                <a:latin typeface="Ubuntu"/>
                <a:ea typeface="Calibri" panose="020F0502020204030204" pitchFamily="34" charset="0"/>
                <a:cs typeface="Times New Roman" panose="02020603050405020304" pitchFamily="18" charset="0"/>
              </a:rPr>
              <a:t> </a:t>
            </a:r>
            <a:r>
              <a:rPr lang="en-US" b="1" dirty="0" err="1" smtClean="0">
                <a:latin typeface="Ubuntu"/>
                <a:ea typeface="Calibri" panose="020F0502020204030204" pitchFamily="34" charset="0"/>
                <a:cs typeface="Times New Roman" panose="02020603050405020304" pitchFamily="18" charset="0"/>
              </a:rPr>
              <a:t>Medya</a:t>
            </a:r>
            <a:r>
              <a:rPr lang="en-US" b="1" spc="-55" dirty="0" smtClean="0">
                <a:latin typeface="Ubuntu"/>
                <a:ea typeface="Calibri" panose="020F0502020204030204" pitchFamily="34" charset="0"/>
                <a:cs typeface="Times New Roman" panose="02020603050405020304" pitchFamily="18" charset="0"/>
              </a:rPr>
              <a:t> </a:t>
            </a:r>
            <a:r>
              <a:rPr lang="en-US" b="1" dirty="0" err="1" smtClean="0">
                <a:latin typeface="Ubuntu"/>
                <a:ea typeface="Calibri" panose="020F0502020204030204" pitchFamily="34" charset="0"/>
                <a:cs typeface="Times New Roman" panose="02020603050405020304" pitchFamily="18" charset="0"/>
              </a:rPr>
              <a:t>Bağımlılığı</a:t>
            </a:r>
            <a:r>
              <a:rPr lang="tr-TR" sz="1200" b="1" dirty="0" smtClean="0">
                <a:latin typeface="Calibri" panose="020F0502020204030204" pitchFamily="34" charset="0"/>
                <a:ea typeface="Calibri" panose="020F0502020204030204" pitchFamily="34" charset="0"/>
                <a:cs typeface="Times New Roman" panose="02020603050405020304" pitchFamily="18" charset="0"/>
              </a:rPr>
              <a:t/>
            </a:r>
            <a:br>
              <a:rPr lang="tr-TR" sz="1200" b="1" dirty="0" smtClean="0">
                <a:latin typeface="Calibri" panose="020F0502020204030204" pitchFamily="34" charset="0"/>
                <a:ea typeface="Calibri" panose="020F0502020204030204" pitchFamily="34" charset="0"/>
                <a:cs typeface="Times New Roman" panose="02020603050405020304" pitchFamily="18" charset="0"/>
              </a:rPr>
            </a:br>
            <a:endParaRPr lang="tr-TR" dirty="0"/>
          </a:p>
        </p:txBody>
      </p:sp>
      <p:sp>
        <p:nvSpPr>
          <p:cNvPr id="3" name="2 İçerik Yer Tutucusu"/>
          <p:cNvSpPr>
            <a:spLocks noGrp="1"/>
          </p:cNvSpPr>
          <p:nvPr>
            <p:ph sz="quarter" idx="1"/>
          </p:nvPr>
        </p:nvSpPr>
        <p:spPr>
          <a:xfrm>
            <a:off x="457200" y="1219200"/>
            <a:ext cx="4402832" cy="4937760"/>
          </a:xfrm>
        </p:spPr>
        <p:txBody>
          <a:bodyPr>
            <a:normAutofit fontScale="62500" lnSpcReduction="20000"/>
          </a:bodyPr>
          <a:lstStyle/>
          <a:p>
            <a:pPr marL="342900" lvl="0" indent="-342900">
              <a:buSzPct val="100000"/>
              <a:buFont typeface="Wingdings" panose="05000000000000000000" pitchFamily="2" charset="2"/>
              <a:buChar char="v"/>
              <a:tabLst>
                <a:tab pos="528955" algn="l"/>
              </a:tabLst>
            </a:pPr>
            <a:r>
              <a:rPr lang="en-US" sz="2800" dirty="0" smtClean="0">
                <a:ea typeface="Symbol" panose="05050102010706020507" pitchFamily="18" charset="2"/>
                <a:cs typeface="Times New Roman" panose="02020603050405020304" pitchFamily="18" charset="0"/>
              </a:rPr>
              <a:t>Bo</a:t>
            </a:r>
            <a:r>
              <a:rPr lang="tr-TR" sz="2800" dirty="0" smtClean="0">
                <a:ea typeface="Symbol" panose="05050102010706020507" pitchFamily="18" charset="2"/>
                <a:cs typeface="Times New Roman" panose="02020603050405020304" pitchFamily="18" charset="0"/>
              </a:rPr>
              <a:t>ş</a:t>
            </a:r>
            <a:r>
              <a:rPr lang="en-US" sz="2800" dirty="0" smtClean="0">
                <a:ea typeface="Symbol" panose="05050102010706020507" pitchFamily="18" charset="2"/>
                <a:cs typeface="Times New Roman" panose="02020603050405020304" pitchFamily="18" charset="0"/>
              </a:rPr>
              <a:t> </a:t>
            </a:r>
            <a:r>
              <a:rPr lang="en-US" sz="2800" dirty="0" err="1" smtClean="0">
                <a:ea typeface="Symbol" panose="05050102010706020507" pitchFamily="18" charset="2"/>
                <a:cs typeface="Times New Roman" panose="02020603050405020304" pitchFamily="18" charset="0"/>
              </a:rPr>
              <a:t>zamanlarda</a:t>
            </a:r>
            <a:r>
              <a:rPr lang="en-US" sz="2800" dirty="0" smtClean="0">
                <a:ea typeface="Symbol" panose="05050102010706020507" pitchFamily="18" charset="2"/>
                <a:cs typeface="Times New Roman" panose="02020603050405020304" pitchFamily="18" charset="0"/>
              </a:rPr>
              <a:t> ilk </a:t>
            </a:r>
            <a:r>
              <a:rPr lang="en-US" sz="2800" dirty="0" err="1" smtClean="0">
                <a:ea typeface="Symbol" panose="05050102010706020507" pitchFamily="18" charset="2"/>
                <a:cs typeface="Times New Roman" panose="02020603050405020304" pitchFamily="18" charset="0"/>
              </a:rPr>
              <a:t>akla</a:t>
            </a:r>
            <a:r>
              <a:rPr lang="en-US" sz="2800" dirty="0" smtClean="0">
                <a:ea typeface="Symbol" panose="05050102010706020507" pitchFamily="18" charset="2"/>
                <a:cs typeface="Times New Roman" panose="02020603050405020304" pitchFamily="18" charset="0"/>
              </a:rPr>
              <a:t> </a:t>
            </a:r>
            <a:r>
              <a:rPr lang="en-US" sz="2800" dirty="0" err="1" smtClean="0">
                <a:ea typeface="Symbol" panose="05050102010706020507" pitchFamily="18" charset="2"/>
                <a:cs typeface="Times New Roman" panose="02020603050405020304" pitchFamily="18" charset="0"/>
              </a:rPr>
              <a:t>gelen</a:t>
            </a:r>
            <a:r>
              <a:rPr lang="en-US" sz="2800" spc="-45" dirty="0" smtClean="0">
                <a:ea typeface="Symbol" panose="05050102010706020507" pitchFamily="18" charset="2"/>
                <a:cs typeface="Times New Roman" panose="02020603050405020304" pitchFamily="18" charset="0"/>
              </a:rPr>
              <a:t> </a:t>
            </a:r>
            <a:r>
              <a:rPr lang="en-US" sz="2800" dirty="0" err="1" smtClean="0">
                <a:ea typeface="Symbol" panose="05050102010706020507" pitchFamily="18" charset="2"/>
                <a:cs typeface="Times New Roman" panose="02020603050405020304" pitchFamily="18" charset="0"/>
              </a:rPr>
              <a:t>seçenekse</a:t>
            </a:r>
            <a:r>
              <a:rPr lang="en-US" sz="2800" dirty="0" smtClean="0">
                <a:ea typeface="Symbol" panose="05050102010706020507" pitchFamily="18" charset="2"/>
                <a:cs typeface="Times New Roman" panose="02020603050405020304" pitchFamily="18" charset="0"/>
              </a:rPr>
              <a:t>,</a:t>
            </a:r>
            <a:endParaRPr lang="tr-TR" sz="2800" dirty="0" smtClean="0">
              <a:ea typeface="Symbol" panose="05050102010706020507" pitchFamily="18" charset="2"/>
              <a:cs typeface="Times New Roman" panose="02020603050405020304" pitchFamily="18" charset="0"/>
            </a:endParaRPr>
          </a:p>
          <a:p>
            <a:pPr marL="342900" lvl="0" indent="-342900">
              <a:buSzPct val="100000"/>
              <a:buFont typeface="Wingdings" panose="05000000000000000000" pitchFamily="2" charset="2"/>
              <a:buChar char="v"/>
              <a:tabLst>
                <a:tab pos="528955" algn="l"/>
              </a:tabLst>
            </a:pPr>
            <a:endParaRPr lang="tr-TR" sz="2800" dirty="0" smtClean="0">
              <a:ea typeface="Symbol" panose="05050102010706020507" pitchFamily="18" charset="2"/>
              <a:cs typeface="Times New Roman" panose="02020603050405020304" pitchFamily="18" charset="0"/>
            </a:endParaRPr>
          </a:p>
          <a:p>
            <a:pPr marL="342900" lvl="0" indent="-342900">
              <a:spcBef>
                <a:spcPts val="205"/>
              </a:spcBef>
              <a:spcAft>
                <a:spcPts val="0"/>
              </a:spcAft>
              <a:buSzPct val="100000"/>
              <a:buFont typeface="Wingdings" panose="05000000000000000000" pitchFamily="2" charset="2"/>
              <a:buChar char="v"/>
              <a:tabLst>
                <a:tab pos="528955" algn="l"/>
              </a:tabLst>
            </a:pPr>
            <a:r>
              <a:rPr lang="en-US" sz="2800" dirty="0" err="1" smtClean="0">
                <a:ea typeface="Symbol" panose="05050102010706020507" pitchFamily="18" charset="2"/>
                <a:cs typeface="Times New Roman" panose="02020603050405020304" pitchFamily="18" charset="0"/>
              </a:rPr>
              <a:t>Gerçek</a:t>
            </a:r>
            <a:r>
              <a:rPr lang="en-US" sz="2800" dirty="0" smtClean="0">
                <a:ea typeface="Symbol" panose="05050102010706020507" pitchFamily="18" charset="2"/>
                <a:cs typeface="Times New Roman" panose="02020603050405020304" pitchFamily="18" charset="0"/>
              </a:rPr>
              <a:t> </a:t>
            </a:r>
            <a:r>
              <a:rPr lang="en-US" sz="2800" dirty="0" err="1" smtClean="0">
                <a:ea typeface="Symbol" panose="05050102010706020507" pitchFamily="18" charset="2"/>
                <a:cs typeface="Times New Roman" panose="02020603050405020304" pitchFamily="18" charset="0"/>
              </a:rPr>
              <a:t>hayatın</a:t>
            </a:r>
            <a:r>
              <a:rPr lang="en-US" sz="2800" dirty="0" smtClean="0">
                <a:ea typeface="Symbol" panose="05050102010706020507" pitchFamily="18" charset="2"/>
                <a:cs typeface="Times New Roman" panose="02020603050405020304" pitchFamily="18" charset="0"/>
              </a:rPr>
              <a:t> </a:t>
            </a:r>
            <a:r>
              <a:rPr lang="en-US" sz="2800" dirty="0" err="1" smtClean="0">
                <a:ea typeface="Symbol" panose="05050102010706020507" pitchFamily="18" charset="2"/>
                <a:cs typeface="Times New Roman" panose="02020603050405020304" pitchFamily="18" charset="0"/>
              </a:rPr>
              <a:t>önüne</a:t>
            </a:r>
            <a:r>
              <a:rPr lang="en-US" sz="2800" spc="-25" dirty="0" smtClean="0">
                <a:ea typeface="Symbol" panose="05050102010706020507" pitchFamily="18" charset="2"/>
                <a:cs typeface="Times New Roman" panose="02020603050405020304" pitchFamily="18" charset="0"/>
              </a:rPr>
              <a:t> </a:t>
            </a:r>
            <a:r>
              <a:rPr lang="en-US" sz="2800" dirty="0" err="1" smtClean="0">
                <a:ea typeface="Symbol" panose="05050102010706020507" pitchFamily="18" charset="2"/>
                <a:cs typeface="Times New Roman" panose="02020603050405020304" pitchFamily="18" charset="0"/>
              </a:rPr>
              <a:t>geçiyorsa</a:t>
            </a:r>
            <a:r>
              <a:rPr lang="en-US" sz="2800" dirty="0" smtClean="0">
                <a:ea typeface="Symbol" panose="05050102010706020507" pitchFamily="18" charset="2"/>
                <a:cs typeface="Times New Roman" panose="02020603050405020304" pitchFamily="18" charset="0"/>
              </a:rPr>
              <a:t>,</a:t>
            </a:r>
            <a:endParaRPr lang="tr-TR" sz="2800" dirty="0" smtClean="0">
              <a:ea typeface="Symbol" panose="05050102010706020507" pitchFamily="18" charset="2"/>
              <a:cs typeface="Times New Roman" panose="02020603050405020304" pitchFamily="18" charset="0"/>
            </a:endParaRPr>
          </a:p>
          <a:p>
            <a:pPr marL="342900" lvl="0" indent="-342900">
              <a:spcBef>
                <a:spcPts val="205"/>
              </a:spcBef>
              <a:spcAft>
                <a:spcPts val="0"/>
              </a:spcAft>
              <a:buSzPct val="100000"/>
              <a:buFont typeface="Wingdings" panose="05000000000000000000" pitchFamily="2" charset="2"/>
              <a:buChar char="v"/>
              <a:tabLst>
                <a:tab pos="528955" algn="l"/>
              </a:tabLst>
            </a:pPr>
            <a:endParaRPr lang="tr-TR" sz="2800" dirty="0" smtClean="0">
              <a:ea typeface="Symbol" panose="05050102010706020507" pitchFamily="18" charset="2"/>
              <a:cs typeface="Times New Roman" panose="02020603050405020304" pitchFamily="18" charset="0"/>
            </a:endParaRPr>
          </a:p>
          <a:p>
            <a:pPr marL="342900" lvl="0" indent="-342900">
              <a:spcBef>
                <a:spcPts val="205"/>
              </a:spcBef>
              <a:spcAft>
                <a:spcPts val="0"/>
              </a:spcAft>
              <a:buSzPct val="100000"/>
              <a:buFont typeface="Wingdings" panose="05000000000000000000" pitchFamily="2" charset="2"/>
              <a:buChar char="v"/>
              <a:tabLst>
                <a:tab pos="528955" algn="l"/>
              </a:tabLst>
            </a:pPr>
            <a:r>
              <a:rPr lang="en-US" sz="2800" dirty="0" err="1" smtClean="0">
                <a:ea typeface="Symbol" panose="05050102010706020507" pitchFamily="18" charset="2"/>
                <a:cs typeface="Times New Roman" panose="02020603050405020304" pitchFamily="18" charset="0"/>
              </a:rPr>
              <a:t>Günlük</a:t>
            </a:r>
            <a:r>
              <a:rPr lang="en-US" sz="2800" dirty="0" smtClean="0">
                <a:ea typeface="Symbol" panose="05050102010706020507" pitchFamily="18" charset="2"/>
                <a:cs typeface="Times New Roman" panose="02020603050405020304" pitchFamily="18" charset="0"/>
              </a:rPr>
              <a:t> </a:t>
            </a:r>
            <a:r>
              <a:rPr lang="en-US" sz="2800" dirty="0" err="1" smtClean="0">
                <a:ea typeface="Symbol" panose="05050102010706020507" pitchFamily="18" charset="2"/>
                <a:cs typeface="Times New Roman" panose="02020603050405020304" pitchFamily="18" charset="0"/>
              </a:rPr>
              <a:t>hayatın</a:t>
            </a:r>
            <a:r>
              <a:rPr lang="en-US" sz="2800" dirty="0" smtClean="0">
                <a:ea typeface="Symbol" panose="05050102010706020507" pitchFamily="18" charset="2"/>
                <a:cs typeface="Times New Roman" panose="02020603050405020304" pitchFamily="18" charset="0"/>
              </a:rPr>
              <a:t> </a:t>
            </a:r>
            <a:r>
              <a:rPr lang="en-US" sz="2800" dirty="0" err="1" smtClean="0">
                <a:ea typeface="Symbol" panose="05050102010706020507" pitchFamily="18" charset="2"/>
                <a:cs typeface="Times New Roman" panose="02020603050405020304" pitchFamily="18" charset="0"/>
              </a:rPr>
              <a:t>ve</a:t>
            </a:r>
            <a:r>
              <a:rPr lang="en-US" sz="2800" dirty="0" smtClean="0">
                <a:ea typeface="Symbol" panose="05050102010706020507" pitchFamily="18" charset="2"/>
                <a:cs typeface="Times New Roman" panose="02020603050405020304" pitchFamily="18" charset="0"/>
              </a:rPr>
              <a:t> </a:t>
            </a:r>
            <a:r>
              <a:rPr lang="en-US" sz="2800" dirty="0" err="1" smtClean="0">
                <a:ea typeface="Symbol" panose="05050102010706020507" pitchFamily="18" charset="2"/>
                <a:cs typeface="Times New Roman" panose="02020603050405020304" pitchFamily="18" charset="0"/>
              </a:rPr>
              <a:t>sorumlukların</a:t>
            </a:r>
            <a:r>
              <a:rPr lang="en-US" sz="2800" dirty="0" smtClean="0">
                <a:ea typeface="Symbol" panose="05050102010706020507" pitchFamily="18" charset="2"/>
                <a:cs typeface="Times New Roman" panose="02020603050405020304" pitchFamily="18" charset="0"/>
              </a:rPr>
              <a:t> </a:t>
            </a:r>
            <a:r>
              <a:rPr lang="en-US" sz="2800" dirty="0" err="1" smtClean="0">
                <a:ea typeface="Symbol" panose="05050102010706020507" pitchFamily="18" charset="2"/>
                <a:cs typeface="Times New Roman" panose="02020603050405020304" pitchFamily="18" charset="0"/>
              </a:rPr>
              <a:t>aksamasına</a:t>
            </a:r>
            <a:r>
              <a:rPr lang="en-US" sz="2800" dirty="0" smtClean="0">
                <a:ea typeface="Symbol" panose="05050102010706020507" pitchFamily="18" charset="2"/>
                <a:cs typeface="Times New Roman" panose="02020603050405020304" pitchFamily="18" charset="0"/>
              </a:rPr>
              <a:t> </a:t>
            </a:r>
            <a:r>
              <a:rPr lang="en-US" sz="2800" dirty="0" err="1" smtClean="0">
                <a:ea typeface="Symbol" panose="05050102010706020507" pitchFamily="18" charset="2"/>
                <a:cs typeface="Times New Roman" panose="02020603050405020304" pitchFamily="18" charset="0"/>
              </a:rPr>
              <a:t>sebep</a:t>
            </a:r>
            <a:r>
              <a:rPr lang="en-US" sz="2800" spc="-60" dirty="0" smtClean="0">
                <a:ea typeface="Symbol" panose="05050102010706020507" pitchFamily="18" charset="2"/>
                <a:cs typeface="Times New Roman" panose="02020603050405020304" pitchFamily="18" charset="0"/>
              </a:rPr>
              <a:t> </a:t>
            </a:r>
            <a:r>
              <a:rPr lang="en-US" sz="2800" dirty="0" err="1" smtClean="0">
                <a:ea typeface="Symbol" panose="05050102010706020507" pitchFamily="18" charset="2"/>
                <a:cs typeface="Times New Roman" panose="02020603050405020304" pitchFamily="18" charset="0"/>
              </a:rPr>
              <a:t>oluyorsa</a:t>
            </a:r>
            <a:r>
              <a:rPr lang="en-US" sz="2800" dirty="0" smtClean="0">
                <a:ea typeface="Symbol" panose="05050102010706020507" pitchFamily="18" charset="2"/>
                <a:cs typeface="Times New Roman" panose="02020603050405020304" pitchFamily="18" charset="0"/>
              </a:rPr>
              <a:t>,</a:t>
            </a:r>
            <a:endParaRPr lang="tr-TR" sz="2800" dirty="0" smtClean="0">
              <a:ea typeface="Symbol" panose="05050102010706020507" pitchFamily="18" charset="2"/>
              <a:cs typeface="Times New Roman" panose="02020603050405020304" pitchFamily="18" charset="0"/>
            </a:endParaRPr>
          </a:p>
          <a:p>
            <a:pPr marL="342900" lvl="0" indent="-342900">
              <a:spcBef>
                <a:spcPts val="205"/>
              </a:spcBef>
              <a:spcAft>
                <a:spcPts val="0"/>
              </a:spcAft>
              <a:buSzPct val="100000"/>
              <a:buFont typeface="Wingdings" panose="05000000000000000000" pitchFamily="2" charset="2"/>
              <a:buChar char="v"/>
              <a:tabLst>
                <a:tab pos="528955" algn="l"/>
              </a:tabLst>
            </a:pPr>
            <a:endParaRPr lang="tr-TR" sz="2800" dirty="0" smtClean="0">
              <a:ea typeface="Symbol" panose="05050102010706020507" pitchFamily="18" charset="2"/>
              <a:cs typeface="Times New Roman" panose="02020603050405020304" pitchFamily="18" charset="0"/>
            </a:endParaRPr>
          </a:p>
          <a:p>
            <a:pPr marL="342900" lvl="0" indent="-342900">
              <a:spcBef>
                <a:spcPts val="195"/>
              </a:spcBef>
              <a:spcAft>
                <a:spcPts val="0"/>
              </a:spcAft>
              <a:buSzPct val="100000"/>
              <a:buFont typeface="Wingdings" panose="05000000000000000000" pitchFamily="2" charset="2"/>
              <a:buChar char="v"/>
              <a:tabLst>
                <a:tab pos="528955" algn="l"/>
              </a:tabLst>
            </a:pPr>
            <a:r>
              <a:rPr lang="en-US" sz="2800" dirty="0" err="1" smtClean="0">
                <a:ea typeface="Symbol" panose="05050102010706020507" pitchFamily="18" charset="2"/>
                <a:cs typeface="Times New Roman" panose="02020603050405020304" pitchFamily="18" charset="0"/>
              </a:rPr>
              <a:t>Gerçek</a:t>
            </a:r>
            <a:r>
              <a:rPr lang="en-US" sz="2800" dirty="0" smtClean="0">
                <a:ea typeface="Symbol" panose="05050102010706020507" pitchFamily="18" charset="2"/>
                <a:cs typeface="Times New Roman" panose="02020603050405020304" pitchFamily="18" charset="0"/>
              </a:rPr>
              <a:t> </a:t>
            </a:r>
            <a:r>
              <a:rPr lang="en-US" sz="2800" dirty="0" err="1" smtClean="0">
                <a:ea typeface="Symbol" panose="05050102010706020507" pitchFamily="18" charset="2"/>
                <a:cs typeface="Times New Roman" panose="02020603050405020304" pitchFamily="18" charset="0"/>
              </a:rPr>
              <a:t>arkadaşlıkların</a:t>
            </a:r>
            <a:r>
              <a:rPr lang="en-US" sz="2800" dirty="0" smtClean="0">
                <a:ea typeface="Symbol" panose="05050102010706020507" pitchFamily="18" charset="2"/>
                <a:cs typeface="Times New Roman" panose="02020603050405020304" pitchFamily="18" charset="0"/>
              </a:rPr>
              <a:t> </a:t>
            </a:r>
            <a:r>
              <a:rPr lang="en-US" sz="2800" dirty="0" err="1" smtClean="0">
                <a:ea typeface="Symbol" panose="05050102010706020507" pitchFamily="18" charset="2"/>
                <a:cs typeface="Times New Roman" panose="02020603050405020304" pitchFamily="18" charset="0"/>
              </a:rPr>
              <a:t>yerine</a:t>
            </a:r>
            <a:r>
              <a:rPr lang="en-US" sz="2800" dirty="0" smtClean="0">
                <a:ea typeface="Symbol" panose="05050102010706020507" pitchFamily="18" charset="2"/>
                <a:cs typeface="Times New Roman" panose="02020603050405020304" pitchFamily="18" charset="0"/>
              </a:rPr>
              <a:t> </a:t>
            </a:r>
            <a:r>
              <a:rPr lang="en-US" sz="2800" dirty="0" err="1" smtClean="0">
                <a:ea typeface="Symbol" panose="05050102010706020507" pitchFamily="18" charset="2"/>
                <a:cs typeface="Times New Roman" panose="02020603050405020304" pitchFamily="18" charset="0"/>
              </a:rPr>
              <a:t>sanal</a:t>
            </a:r>
            <a:r>
              <a:rPr lang="en-US" sz="2800" dirty="0" smtClean="0">
                <a:ea typeface="Symbol" panose="05050102010706020507" pitchFamily="18" charset="2"/>
                <a:cs typeface="Times New Roman" panose="02020603050405020304" pitchFamily="18" charset="0"/>
              </a:rPr>
              <a:t> </a:t>
            </a:r>
            <a:r>
              <a:rPr lang="en-US" sz="2800" dirty="0" err="1" smtClean="0">
                <a:ea typeface="Symbol" panose="05050102010706020507" pitchFamily="18" charset="2"/>
                <a:cs typeface="Times New Roman" panose="02020603050405020304" pitchFamily="18" charset="0"/>
              </a:rPr>
              <a:t>arkadaşlıklar</a:t>
            </a:r>
            <a:r>
              <a:rPr lang="en-US" sz="2800" dirty="0" smtClean="0">
                <a:ea typeface="Symbol" panose="05050102010706020507" pitchFamily="18" charset="2"/>
                <a:cs typeface="Times New Roman" panose="02020603050405020304" pitchFamily="18" charset="0"/>
              </a:rPr>
              <a:t> </a:t>
            </a:r>
            <a:r>
              <a:rPr lang="en-US" sz="2800" dirty="0" err="1" smtClean="0">
                <a:ea typeface="Symbol" panose="05050102010706020507" pitchFamily="18" charset="2"/>
                <a:cs typeface="Times New Roman" panose="02020603050405020304" pitchFamily="18" charset="0"/>
              </a:rPr>
              <a:t>ve</a:t>
            </a:r>
            <a:r>
              <a:rPr lang="en-US" sz="2800" dirty="0" smtClean="0">
                <a:ea typeface="Symbol" panose="05050102010706020507" pitchFamily="18" charset="2"/>
                <a:cs typeface="Times New Roman" panose="02020603050405020304" pitchFamily="18" charset="0"/>
              </a:rPr>
              <a:t> </a:t>
            </a:r>
            <a:r>
              <a:rPr lang="en-US" sz="2800" dirty="0" err="1" smtClean="0">
                <a:ea typeface="Symbol" panose="05050102010706020507" pitchFamily="18" charset="2"/>
                <a:cs typeface="Times New Roman" panose="02020603050405020304" pitchFamily="18" charset="0"/>
              </a:rPr>
              <a:t>takipçiler</a:t>
            </a:r>
            <a:r>
              <a:rPr lang="en-US" sz="2800" spc="-55" dirty="0" smtClean="0">
                <a:ea typeface="Symbol" panose="05050102010706020507" pitchFamily="18" charset="2"/>
                <a:cs typeface="Times New Roman" panose="02020603050405020304" pitchFamily="18" charset="0"/>
              </a:rPr>
              <a:t> </a:t>
            </a:r>
            <a:r>
              <a:rPr lang="en-US" sz="2800" dirty="0" err="1" smtClean="0">
                <a:ea typeface="Symbol" panose="05050102010706020507" pitchFamily="18" charset="2"/>
                <a:cs typeface="Times New Roman" panose="02020603050405020304" pitchFamily="18" charset="0"/>
              </a:rPr>
              <a:t>aldıysa</a:t>
            </a:r>
            <a:r>
              <a:rPr lang="en-US" sz="2800" dirty="0" smtClean="0">
                <a:ea typeface="Symbol" panose="05050102010706020507" pitchFamily="18" charset="2"/>
                <a:cs typeface="Times New Roman" panose="02020603050405020304" pitchFamily="18" charset="0"/>
              </a:rPr>
              <a:t>,</a:t>
            </a:r>
            <a:endParaRPr lang="tr-TR" sz="2800" dirty="0" smtClean="0">
              <a:ea typeface="Symbol" panose="05050102010706020507" pitchFamily="18" charset="2"/>
              <a:cs typeface="Times New Roman" panose="02020603050405020304" pitchFamily="18" charset="0"/>
            </a:endParaRPr>
          </a:p>
          <a:p>
            <a:pPr marL="342900" lvl="0" indent="-342900">
              <a:spcBef>
                <a:spcPts val="195"/>
              </a:spcBef>
              <a:spcAft>
                <a:spcPts val="0"/>
              </a:spcAft>
              <a:buSzPct val="100000"/>
              <a:buFont typeface="Wingdings" panose="05000000000000000000" pitchFamily="2" charset="2"/>
              <a:buChar char="v"/>
              <a:tabLst>
                <a:tab pos="528955" algn="l"/>
              </a:tabLst>
            </a:pPr>
            <a:endParaRPr lang="tr-TR" sz="2800" dirty="0" smtClean="0">
              <a:ea typeface="Symbol" panose="05050102010706020507" pitchFamily="18" charset="2"/>
              <a:cs typeface="Times New Roman" panose="02020603050405020304" pitchFamily="18" charset="0"/>
            </a:endParaRPr>
          </a:p>
          <a:p>
            <a:pPr marL="342900" lvl="0" indent="-342900">
              <a:spcBef>
                <a:spcPts val="205"/>
              </a:spcBef>
              <a:spcAft>
                <a:spcPts val="0"/>
              </a:spcAft>
              <a:buSzPct val="100000"/>
              <a:buFont typeface="Wingdings" panose="05000000000000000000" pitchFamily="2" charset="2"/>
              <a:buChar char="v"/>
              <a:tabLst>
                <a:tab pos="528955" algn="l"/>
              </a:tabLst>
            </a:pPr>
            <a:r>
              <a:rPr lang="en-US" sz="2800" dirty="0" err="1" smtClean="0">
                <a:ea typeface="Symbol" panose="05050102010706020507" pitchFamily="18" charset="2"/>
                <a:cs typeface="Times New Roman" panose="02020603050405020304" pitchFamily="18" charset="0"/>
              </a:rPr>
              <a:t>Aşırı</a:t>
            </a:r>
            <a:r>
              <a:rPr lang="en-US" sz="2800" dirty="0" smtClean="0">
                <a:ea typeface="Symbol" panose="05050102010706020507" pitchFamily="18" charset="2"/>
                <a:cs typeface="Times New Roman" panose="02020603050405020304" pitchFamily="18" charset="0"/>
              </a:rPr>
              <a:t> </a:t>
            </a:r>
            <a:r>
              <a:rPr lang="en-US" sz="2800" dirty="0" err="1" smtClean="0">
                <a:ea typeface="Symbol" panose="05050102010706020507" pitchFamily="18" charset="2"/>
                <a:cs typeface="Times New Roman" panose="02020603050405020304" pitchFamily="18" charset="0"/>
              </a:rPr>
              <a:t>zaman</a:t>
            </a:r>
            <a:r>
              <a:rPr lang="en-US" sz="2800" dirty="0" smtClean="0">
                <a:ea typeface="Symbol" panose="05050102010706020507" pitchFamily="18" charset="2"/>
                <a:cs typeface="Times New Roman" panose="02020603050405020304" pitchFamily="18" charset="0"/>
              </a:rPr>
              <a:t> </a:t>
            </a:r>
            <a:r>
              <a:rPr lang="en-US" sz="2800" dirty="0" err="1" smtClean="0">
                <a:ea typeface="Symbol" panose="05050102010706020507" pitchFamily="18" charset="2"/>
                <a:cs typeface="Times New Roman" panose="02020603050405020304" pitchFamily="18" charset="0"/>
              </a:rPr>
              <a:t>alıyor</a:t>
            </a:r>
            <a:r>
              <a:rPr lang="en-US" sz="2800" dirty="0" smtClean="0">
                <a:ea typeface="Symbol" panose="05050102010706020507" pitchFamily="18" charset="2"/>
                <a:cs typeface="Times New Roman" panose="02020603050405020304" pitchFamily="18" charset="0"/>
              </a:rPr>
              <a:t> </a:t>
            </a:r>
            <a:r>
              <a:rPr lang="en-US" sz="2800" dirty="0" err="1" smtClean="0">
                <a:ea typeface="Symbol" panose="05050102010706020507" pitchFamily="18" charset="2"/>
                <a:cs typeface="Times New Roman" panose="02020603050405020304" pitchFamily="18" charset="0"/>
              </a:rPr>
              <a:t>ve</a:t>
            </a:r>
            <a:r>
              <a:rPr lang="en-US" sz="2800" dirty="0" smtClean="0">
                <a:ea typeface="Symbol" panose="05050102010706020507" pitchFamily="18" charset="2"/>
                <a:cs typeface="Times New Roman" panose="02020603050405020304" pitchFamily="18" charset="0"/>
              </a:rPr>
              <a:t> </a:t>
            </a:r>
            <a:r>
              <a:rPr lang="en-US" sz="2800" dirty="0" err="1" smtClean="0">
                <a:ea typeface="Symbol" panose="05050102010706020507" pitchFamily="18" charset="2"/>
                <a:cs typeface="Times New Roman" panose="02020603050405020304" pitchFamily="18" charset="0"/>
              </a:rPr>
              <a:t>ulaşılamadığında</a:t>
            </a:r>
            <a:r>
              <a:rPr lang="en-US" sz="2800" dirty="0" smtClean="0">
                <a:ea typeface="Symbol" panose="05050102010706020507" pitchFamily="18" charset="2"/>
                <a:cs typeface="Times New Roman" panose="02020603050405020304" pitchFamily="18" charset="0"/>
              </a:rPr>
              <a:t> </a:t>
            </a:r>
            <a:r>
              <a:rPr lang="en-US" sz="2800" dirty="0" err="1" smtClean="0">
                <a:ea typeface="Symbol" panose="05050102010706020507" pitchFamily="18" charset="2"/>
                <a:cs typeface="Times New Roman" panose="02020603050405020304" pitchFamily="18" charset="0"/>
              </a:rPr>
              <a:t>huzursuzluk</a:t>
            </a:r>
            <a:r>
              <a:rPr lang="en-US" sz="2800" spc="-50" dirty="0" smtClean="0">
                <a:ea typeface="Symbol" panose="05050102010706020507" pitchFamily="18" charset="2"/>
                <a:cs typeface="Times New Roman" panose="02020603050405020304" pitchFamily="18" charset="0"/>
              </a:rPr>
              <a:t> </a:t>
            </a:r>
            <a:r>
              <a:rPr lang="en-US" sz="2800" dirty="0" err="1" smtClean="0">
                <a:ea typeface="Symbol" panose="05050102010706020507" pitchFamily="18" charset="2"/>
                <a:cs typeface="Times New Roman" panose="02020603050405020304" pitchFamily="18" charset="0"/>
              </a:rPr>
              <a:t>oluşturuyorsa</a:t>
            </a:r>
            <a:r>
              <a:rPr lang="en-US" sz="2800" dirty="0" smtClean="0">
                <a:ea typeface="Symbol" panose="05050102010706020507" pitchFamily="18" charset="2"/>
                <a:cs typeface="Times New Roman" panose="02020603050405020304" pitchFamily="18" charset="0"/>
              </a:rPr>
              <a:t>,</a:t>
            </a:r>
            <a:endParaRPr lang="tr-TR" sz="2800" dirty="0" smtClean="0">
              <a:ea typeface="Symbol" panose="05050102010706020507" pitchFamily="18" charset="2"/>
              <a:cs typeface="Times New Roman" panose="02020603050405020304" pitchFamily="18" charset="0"/>
            </a:endParaRPr>
          </a:p>
          <a:p>
            <a:pPr marL="342900" lvl="0" indent="-342900">
              <a:spcBef>
                <a:spcPts val="205"/>
              </a:spcBef>
              <a:spcAft>
                <a:spcPts val="0"/>
              </a:spcAft>
              <a:buSzPct val="100000"/>
              <a:buFont typeface="Wingdings" panose="05000000000000000000" pitchFamily="2" charset="2"/>
              <a:buChar char="v"/>
              <a:tabLst>
                <a:tab pos="528955" algn="l"/>
              </a:tabLst>
            </a:pPr>
            <a:endParaRPr lang="tr-TR" sz="2800" dirty="0" smtClean="0">
              <a:ea typeface="Symbol" panose="05050102010706020507" pitchFamily="18" charset="2"/>
              <a:cs typeface="Times New Roman" panose="02020603050405020304" pitchFamily="18" charset="0"/>
            </a:endParaRPr>
          </a:p>
          <a:p>
            <a:pPr marL="342900" marR="1450975" lvl="0" indent="-342900">
              <a:lnSpc>
                <a:spcPct val="115000"/>
              </a:lnSpc>
              <a:spcBef>
                <a:spcPts val="195"/>
              </a:spcBef>
              <a:spcAft>
                <a:spcPts val="0"/>
              </a:spcAft>
              <a:buSzPct val="100000"/>
              <a:buFont typeface="Wingdings" panose="05000000000000000000" pitchFamily="2" charset="2"/>
              <a:buChar char="v"/>
              <a:tabLst>
                <a:tab pos="528955" algn="l"/>
                <a:tab pos="1056640" algn="l"/>
                <a:tab pos="1355725" algn="l"/>
                <a:tab pos="1837055" algn="l"/>
                <a:tab pos="2517775" algn="l"/>
                <a:tab pos="3066415" algn="l"/>
                <a:tab pos="3696970" algn="l"/>
                <a:tab pos="4185920" algn="l"/>
              </a:tabLst>
            </a:pPr>
            <a:r>
              <a:rPr lang="en-US" sz="2800" spc="-5" dirty="0" err="1" smtClean="0">
                <a:ea typeface="Symbol" panose="05050102010706020507" pitchFamily="18" charset="2"/>
                <a:cs typeface="Times New Roman" panose="02020603050405020304" pitchFamily="18" charset="0"/>
              </a:rPr>
              <a:t>Sürekli</a:t>
            </a:r>
            <a:r>
              <a:rPr lang="en-US" sz="2800" spc="-5" dirty="0" smtClean="0">
                <a:ea typeface="Symbol" panose="05050102010706020507" pitchFamily="18" charset="2"/>
                <a:cs typeface="Times New Roman" panose="02020603050405020304" pitchFamily="18" charset="0"/>
              </a:rPr>
              <a:t>	</a:t>
            </a:r>
            <a:r>
              <a:rPr lang="en-US" sz="2800" spc="-5" dirty="0" err="1" smtClean="0">
                <a:ea typeface="Symbol" panose="05050102010706020507" pitchFamily="18" charset="2"/>
                <a:cs typeface="Times New Roman" panose="02020603050405020304" pitchFamily="18" charset="0"/>
              </a:rPr>
              <a:t>bir</a:t>
            </a:r>
            <a:r>
              <a:rPr lang="en-US" sz="2800" spc="-5" dirty="0" smtClean="0">
                <a:ea typeface="Symbol" panose="05050102010706020507" pitchFamily="18" charset="2"/>
                <a:cs typeface="Times New Roman" panose="02020603050405020304" pitchFamily="18" charset="0"/>
              </a:rPr>
              <a:t>	</a:t>
            </a:r>
            <a:r>
              <a:rPr lang="en-US" sz="2800" spc="-5" dirty="0" err="1" smtClean="0">
                <a:ea typeface="Symbol" panose="05050102010706020507" pitchFamily="18" charset="2"/>
                <a:cs typeface="Times New Roman" panose="02020603050405020304" pitchFamily="18" charset="0"/>
              </a:rPr>
              <a:t>şeyler</a:t>
            </a:r>
            <a:r>
              <a:rPr lang="tr-TR" sz="2800" spc="-5" dirty="0" smtClean="0">
                <a:ea typeface="Symbol" panose="05050102010706020507" pitchFamily="18" charset="2"/>
                <a:cs typeface="Times New Roman" panose="02020603050405020304" pitchFamily="18" charset="0"/>
              </a:rPr>
              <a:t> </a:t>
            </a:r>
            <a:r>
              <a:rPr lang="en-US" sz="2800" spc="-5" dirty="0" err="1" smtClean="0">
                <a:ea typeface="Symbol" panose="05050102010706020507" pitchFamily="18" charset="2"/>
                <a:cs typeface="Times New Roman" panose="02020603050405020304" pitchFamily="18" charset="0"/>
              </a:rPr>
              <a:t>paylaşma</a:t>
            </a:r>
            <a:r>
              <a:rPr lang="tr-TR" sz="2800" spc="-5" dirty="0" smtClean="0">
                <a:ea typeface="Symbol" panose="05050102010706020507" pitchFamily="18" charset="2"/>
                <a:cs typeface="Times New Roman" panose="02020603050405020304" pitchFamily="18" charset="0"/>
              </a:rPr>
              <a:t> </a:t>
            </a:r>
            <a:r>
              <a:rPr lang="en-US" sz="2800" spc="-5" dirty="0" err="1" smtClean="0">
                <a:ea typeface="Symbol" panose="05050102010706020507" pitchFamily="18" charset="2"/>
                <a:cs typeface="Times New Roman" panose="02020603050405020304" pitchFamily="18" charset="0"/>
              </a:rPr>
              <a:t>ihtiyaç</a:t>
            </a:r>
            <a:r>
              <a:rPr lang="tr-TR" sz="2800" spc="-5" dirty="0" smtClean="0">
                <a:ea typeface="Symbol" panose="05050102010706020507" pitchFamily="18" charset="2"/>
                <a:cs typeface="Times New Roman" panose="02020603050405020304" pitchFamily="18" charset="0"/>
              </a:rPr>
              <a:t> </a:t>
            </a:r>
            <a:r>
              <a:rPr lang="en-US" sz="2800" spc="-5" dirty="0" err="1" smtClean="0">
                <a:ea typeface="Symbol" panose="05050102010706020507" pitchFamily="18" charset="2"/>
                <a:cs typeface="Times New Roman" panose="02020603050405020304" pitchFamily="18" charset="0"/>
              </a:rPr>
              <a:t>oluyorsa</a:t>
            </a:r>
            <a:r>
              <a:rPr lang="tr-TR" sz="2800" spc="-5" dirty="0" smtClean="0">
                <a:ea typeface="Symbol" panose="05050102010706020507" pitchFamily="18" charset="2"/>
                <a:cs typeface="Times New Roman" panose="02020603050405020304" pitchFamily="18" charset="0"/>
              </a:rPr>
              <a:t> </a:t>
            </a:r>
            <a:r>
              <a:rPr lang="en-US" sz="2800" spc="-5" dirty="0" err="1" smtClean="0">
                <a:ea typeface="Symbol" panose="05050102010706020507" pitchFamily="18" charset="2"/>
                <a:cs typeface="Times New Roman" panose="02020603050405020304" pitchFamily="18" charset="0"/>
              </a:rPr>
              <a:t>sosyal</a:t>
            </a:r>
            <a:r>
              <a:rPr lang="tr-TR" sz="2800" spc="-5" dirty="0" smtClean="0">
                <a:ea typeface="Symbol" panose="05050102010706020507" pitchFamily="18" charset="2"/>
                <a:cs typeface="Times New Roman" panose="02020603050405020304" pitchFamily="18" charset="0"/>
              </a:rPr>
              <a:t> </a:t>
            </a:r>
            <a:r>
              <a:rPr lang="en-US" sz="2800" spc="-5" dirty="0" err="1" smtClean="0">
                <a:ea typeface="Symbol" panose="05050102010706020507" pitchFamily="18" charset="2"/>
                <a:cs typeface="Times New Roman" panose="02020603050405020304" pitchFamily="18" charset="0"/>
              </a:rPr>
              <a:t>medya</a:t>
            </a:r>
            <a:r>
              <a:rPr lang="en-US" sz="2800" dirty="0" smtClean="0">
                <a:ea typeface="Symbol" panose="05050102010706020507" pitchFamily="18" charset="2"/>
                <a:cs typeface="Times New Roman" panose="02020603050405020304" pitchFamily="18" charset="0"/>
              </a:rPr>
              <a:t> </a:t>
            </a:r>
            <a:r>
              <a:rPr lang="en-US" sz="2800" dirty="0" err="1" smtClean="0">
                <a:ea typeface="Symbol" panose="05050102010706020507" pitchFamily="18" charset="2"/>
                <a:cs typeface="Times New Roman" panose="02020603050405020304" pitchFamily="18" charset="0"/>
              </a:rPr>
              <a:t>bağımlılığından</a:t>
            </a:r>
            <a:r>
              <a:rPr lang="en-US" sz="2800" dirty="0" smtClean="0">
                <a:ea typeface="Symbol" panose="05050102010706020507" pitchFamily="18" charset="2"/>
                <a:cs typeface="Times New Roman" panose="02020603050405020304" pitchFamily="18" charset="0"/>
              </a:rPr>
              <a:t> </a:t>
            </a:r>
            <a:r>
              <a:rPr lang="en-US" sz="2800" dirty="0" err="1" smtClean="0">
                <a:ea typeface="Symbol" panose="05050102010706020507" pitchFamily="18" charset="2"/>
                <a:cs typeface="Times New Roman" panose="02020603050405020304" pitchFamily="18" charset="0"/>
              </a:rPr>
              <a:t>söz</a:t>
            </a:r>
            <a:r>
              <a:rPr lang="en-US" sz="2800" spc="-30" dirty="0" smtClean="0">
                <a:ea typeface="Symbol" panose="05050102010706020507" pitchFamily="18" charset="2"/>
                <a:cs typeface="Times New Roman" panose="02020603050405020304" pitchFamily="18" charset="0"/>
              </a:rPr>
              <a:t> </a:t>
            </a:r>
            <a:r>
              <a:rPr lang="en-US" sz="2800" dirty="0" err="1" smtClean="0">
                <a:ea typeface="Symbol" panose="05050102010706020507" pitchFamily="18" charset="2"/>
                <a:cs typeface="Times New Roman" panose="02020603050405020304" pitchFamily="18" charset="0"/>
              </a:rPr>
              <a:t>edilebilir</a:t>
            </a:r>
            <a:r>
              <a:rPr lang="en-US" sz="2800" dirty="0" smtClean="0">
                <a:ea typeface="Symbol" panose="05050102010706020507" pitchFamily="18" charset="2"/>
                <a:cs typeface="Times New Roman" panose="02020603050405020304" pitchFamily="18" charset="0"/>
              </a:rPr>
              <a:t>.</a:t>
            </a:r>
            <a:endParaRPr lang="tr-TR" sz="2800" dirty="0" smtClean="0">
              <a:ea typeface="Symbol" panose="05050102010706020507" pitchFamily="18" charset="2"/>
              <a:cs typeface="Times New Roman" panose="02020603050405020304" pitchFamily="18" charset="0"/>
            </a:endParaRPr>
          </a:p>
          <a:p>
            <a:endParaRPr lang="tr-TR" dirty="0"/>
          </a:p>
        </p:txBody>
      </p:sp>
      <p:pic>
        <p:nvPicPr>
          <p:cNvPr id="4" name="İçerik Yer Tutucusu 4">
            <a:extLst>
              <a:ext uri="{FF2B5EF4-FFF2-40B4-BE49-F238E27FC236}">
                <a16:creationId xmlns:a16="http://schemas.microsoft.com/office/drawing/2014/main" id="{62FB2B19-3AD9-4F15-8BF8-5B226AA55431}"/>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716016" y="1700808"/>
            <a:ext cx="4063306" cy="4063306"/>
          </a:xfrm>
          <a:prstGeom prst="rect">
            <a:avLst/>
          </a:prstGeom>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b="1" dirty="0" smtClean="0">
                <a:latin typeface="Ubuntu"/>
              </a:rPr>
              <a:t>Oyun Bağımlılığı</a:t>
            </a:r>
            <a:endParaRPr lang="tr-TR" dirty="0"/>
          </a:p>
        </p:txBody>
      </p:sp>
      <p:sp>
        <p:nvSpPr>
          <p:cNvPr id="3" name="2 İçerik Yer Tutucusu"/>
          <p:cNvSpPr>
            <a:spLocks noGrp="1"/>
          </p:cNvSpPr>
          <p:nvPr>
            <p:ph sz="quarter" idx="1"/>
          </p:nvPr>
        </p:nvSpPr>
        <p:spPr>
          <a:xfrm>
            <a:off x="395536" y="1412776"/>
            <a:ext cx="5256584" cy="4680520"/>
          </a:xfrm>
        </p:spPr>
        <p:txBody>
          <a:bodyPr>
            <a:normAutofit fontScale="32500" lnSpcReduction="20000"/>
          </a:bodyPr>
          <a:lstStyle/>
          <a:p>
            <a:pPr>
              <a:buFont typeface="Wingdings" panose="05000000000000000000" pitchFamily="2" charset="2"/>
              <a:buChar char="v"/>
            </a:pPr>
            <a:r>
              <a:rPr lang="tr-TR" sz="5600" dirty="0" smtClean="0"/>
              <a:t>Giderek oyun başında daha fazla zaman geçiriliyorsa, </a:t>
            </a:r>
          </a:p>
          <a:p>
            <a:pPr>
              <a:buFont typeface="Wingdings" panose="05000000000000000000" pitchFamily="2" charset="2"/>
              <a:buChar char="v"/>
            </a:pPr>
            <a:endParaRPr lang="tr-TR" sz="5600" dirty="0" smtClean="0"/>
          </a:p>
          <a:p>
            <a:pPr>
              <a:buFont typeface="Wingdings" panose="05000000000000000000" pitchFamily="2" charset="2"/>
              <a:buChar char="v"/>
            </a:pPr>
            <a:r>
              <a:rPr lang="tr-TR" sz="5600" dirty="0" smtClean="0"/>
              <a:t>Aile ya da arkadaşlarla vakit geçirmek yerine oyun oynamak tercih ediliyorsa, </a:t>
            </a:r>
          </a:p>
          <a:p>
            <a:pPr>
              <a:buFont typeface="Wingdings" panose="05000000000000000000" pitchFamily="2" charset="2"/>
              <a:buChar char="v"/>
            </a:pPr>
            <a:endParaRPr lang="tr-TR" sz="5600" dirty="0" smtClean="0"/>
          </a:p>
          <a:p>
            <a:pPr>
              <a:buFont typeface="Wingdings" panose="05000000000000000000" pitchFamily="2" charset="2"/>
              <a:buChar char="v"/>
            </a:pPr>
            <a:r>
              <a:rPr lang="tr-TR" sz="5600" dirty="0" smtClean="0"/>
              <a:t>Oyunlarda alınan başarı ve ilerlemeler gerçek hayattaki başarılardan daha çok önemsenmeye başlandıysa, </a:t>
            </a:r>
          </a:p>
          <a:p>
            <a:pPr>
              <a:buFont typeface="Wingdings" panose="05000000000000000000" pitchFamily="2" charset="2"/>
              <a:buChar char="v"/>
            </a:pPr>
            <a:endParaRPr lang="tr-TR" sz="5600" dirty="0" smtClean="0"/>
          </a:p>
          <a:p>
            <a:pPr>
              <a:buFont typeface="Wingdings" panose="05000000000000000000" pitchFamily="2" charset="2"/>
              <a:buChar char="v"/>
            </a:pPr>
            <a:r>
              <a:rPr lang="tr-TR" sz="5600" dirty="0" smtClean="0"/>
              <a:t> Aileden uzaklaşma ve oyun başında geçirilen süre ile ilgili tartışmalar yaşanmaya başlandıysa, </a:t>
            </a:r>
          </a:p>
          <a:p>
            <a:pPr>
              <a:buFont typeface="Wingdings" panose="05000000000000000000" pitchFamily="2" charset="2"/>
              <a:buChar char="v"/>
            </a:pPr>
            <a:endParaRPr lang="tr-TR" sz="5600" dirty="0" smtClean="0"/>
          </a:p>
          <a:p>
            <a:pPr>
              <a:buFont typeface="Wingdings" panose="05000000000000000000" pitchFamily="2" charset="2"/>
              <a:buChar char="v"/>
            </a:pPr>
            <a:r>
              <a:rPr lang="tr-TR" sz="5600" dirty="0" smtClean="0"/>
              <a:t>Oyun başında geçirilen fazla süre sonucu akademik başarının düşmesi, devamsızlık sorunları, arkadaşlık ilişkilerinin bozulması, uykusuz kalma sorunlarının görülmesi durumunda oyun bağımlığından söz edilebilir</a:t>
            </a:r>
          </a:p>
          <a:p>
            <a:endParaRPr lang="tr-TR" dirty="0"/>
          </a:p>
        </p:txBody>
      </p:sp>
      <p:pic>
        <p:nvPicPr>
          <p:cNvPr id="4" name="Resim 7">
            <a:extLst>
              <a:ext uri="{FF2B5EF4-FFF2-40B4-BE49-F238E27FC236}">
                <a16:creationId xmlns:a16="http://schemas.microsoft.com/office/drawing/2014/main" id="{44F89634-4805-4636-8C67-B4169E6E512F}"/>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652120" y="1916832"/>
            <a:ext cx="3384376" cy="3384376"/>
          </a:xfrm>
          <a:prstGeom prst="rect">
            <a:avLst/>
          </a:prstGeom>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normAutofit fontScale="90000"/>
          </a:bodyPr>
          <a:lstStyle/>
          <a:p>
            <a:r>
              <a:rPr lang="tr-TR" b="1" dirty="0" smtClean="0">
                <a:latin typeface="Ubuntu"/>
              </a:rPr>
              <a:t>Cep Telefonu, Tablet ve Bilgisayar Bağımlılığı</a:t>
            </a:r>
            <a:endParaRPr lang="tr-TR" dirty="0"/>
          </a:p>
        </p:txBody>
      </p:sp>
      <p:sp>
        <p:nvSpPr>
          <p:cNvPr id="3" name="2 İçerik Yer Tutucusu"/>
          <p:cNvSpPr>
            <a:spLocks noGrp="1"/>
          </p:cNvSpPr>
          <p:nvPr>
            <p:ph sz="quarter" idx="1"/>
          </p:nvPr>
        </p:nvSpPr>
        <p:spPr>
          <a:xfrm>
            <a:off x="2555776" y="1556792"/>
            <a:ext cx="3898776" cy="3024336"/>
          </a:xfrm>
        </p:spPr>
        <p:txBody>
          <a:bodyPr>
            <a:normAutofit fontScale="92500" lnSpcReduction="10000"/>
          </a:bodyPr>
          <a:lstStyle/>
          <a:p>
            <a:r>
              <a:rPr lang="tr-TR" sz="2800" dirty="0" smtClean="0"/>
              <a:t>İnternetin denetimsiz, sınırsız, amaçsız, uzun süreli ve sorumlulukları aksatacak şekilde kullanılması, fiziksel, sosyal, psikolojik ve zihinsel gelişimi olumsuz etkiler.</a:t>
            </a:r>
          </a:p>
          <a:p>
            <a:endParaRPr lang="tr-TR" dirty="0"/>
          </a:p>
        </p:txBody>
      </p:sp>
      <p:pic>
        <p:nvPicPr>
          <p:cNvPr id="4" name="Resim 4">
            <a:extLst>
              <a:ext uri="{FF2B5EF4-FFF2-40B4-BE49-F238E27FC236}">
                <a16:creationId xmlns:a16="http://schemas.microsoft.com/office/drawing/2014/main" id="{B473DDF2-E165-4288-B2B5-FEA426FD538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3717032"/>
            <a:ext cx="2618372" cy="2618372"/>
          </a:xfrm>
          <a:prstGeom prst="rect">
            <a:avLst/>
          </a:prstGeom>
        </p:spPr>
      </p:pic>
      <p:pic>
        <p:nvPicPr>
          <p:cNvPr id="5" name="Resim 10">
            <a:extLst>
              <a:ext uri="{FF2B5EF4-FFF2-40B4-BE49-F238E27FC236}">
                <a16:creationId xmlns:a16="http://schemas.microsoft.com/office/drawing/2014/main" id="{AFB7569C-026F-4FA7-9791-CBAC95763DA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588224" y="1412776"/>
            <a:ext cx="2387423" cy="2631826"/>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37" presetClass="entr" presetSubtype="0" fill="hold" nodeType="with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1000"/>
                                        <p:tgtEl>
                                          <p:spTgt spid="5"/>
                                        </p:tgtEl>
                                      </p:cBhvr>
                                    </p:animEffect>
                                    <p:anim calcmode="lin" valueType="num">
                                      <p:cBhvr>
                                        <p:cTn id="13" dur="1000" fill="hold"/>
                                        <p:tgtEl>
                                          <p:spTgt spid="5"/>
                                        </p:tgtEl>
                                        <p:attrNameLst>
                                          <p:attrName>ppt_x</p:attrName>
                                        </p:attrNameLst>
                                      </p:cBhvr>
                                      <p:tavLst>
                                        <p:tav tm="0">
                                          <p:val>
                                            <p:strVal val="#ppt_x"/>
                                          </p:val>
                                        </p:tav>
                                        <p:tav tm="100000">
                                          <p:val>
                                            <p:strVal val="#ppt_x"/>
                                          </p:val>
                                        </p:tav>
                                      </p:tavLst>
                                    </p:anim>
                                    <p:anim calcmode="lin" valueType="num">
                                      <p:cBhvr>
                                        <p:cTn id="14" dur="900" decel="100000" fill="hold"/>
                                        <p:tgtEl>
                                          <p:spTgt spid="5"/>
                                        </p:tgtEl>
                                        <p:attrNameLst>
                                          <p:attrName>ppt_y</p:attrName>
                                        </p:attrNameLst>
                                      </p:cBhvr>
                                      <p:tavLst>
                                        <p:tav tm="0">
                                          <p:val>
                                            <p:strVal val="#ppt_y+1"/>
                                          </p:val>
                                        </p:tav>
                                        <p:tav tm="100000">
                                          <p:val>
                                            <p:strVal val="#ppt_y-.03"/>
                                          </p:val>
                                        </p:tav>
                                      </p:tavLst>
                                    </p:anim>
                                    <p:anim calcmode="lin" valueType="num">
                                      <p:cBhvr>
                                        <p:cTn id="15" dur="100" accel="100000" fill="hold">
                                          <p:stCondLst>
                                            <p:cond delay="900"/>
                                          </p:stCondLst>
                                        </p:cTn>
                                        <p:tgtEl>
                                          <p:spTgt spid="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611560" y="1124744"/>
            <a:ext cx="8424936" cy="1656184"/>
          </a:xfrm>
        </p:spPr>
        <p:txBody>
          <a:bodyPr>
            <a:normAutofit/>
          </a:bodyPr>
          <a:lstStyle/>
          <a:p>
            <a:r>
              <a:rPr lang="tr-TR" dirty="0" smtClean="0"/>
              <a:t>               ÇOCUKLARIMIZA                                         BİLİNÇLİ TEKNOLOJİ KULLANIMINDA    </a:t>
            </a:r>
            <a:br>
              <a:rPr lang="tr-TR" dirty="0" smtClean="0"/>
            </a:br>
            <a:r>
              <a:rPr lang="tr-TR" dirty="0" smtClean="0"/>
              <a:t>      NASIL REHBERLİK ETMELİYİZ?</a:t>
            </a:r>
            <a:endParaRPr lang="tr-TR" dirty="0"/>
          </a:p>
        </p:txBody>
      </p:sp>
      <p:pic>
        <p:nvPicPr>
          <p:cNvPr id="33794" name="Picture 2" descr="İnternet Bağımlılığı Nedir?"/>
          <p:cNvPicPr>
            <a:picLocks noChangeAspect="1" noChangeArrowheads="1"/>
          </p:cNvPicPr>
          <p:nvPr/>
        </p:nvPicPr>
        <p:blipFill>
          <a:blip r:embed="rId2" cstate="print"/>
          <a:srcRect/>
          <a:stretch>
            <a:fillRect/>
          </a:stretch>
        </p:blipFill>
        <p:spPr bwMode="auto">
          <a:xfrm>
            <a:off x="899592" y="2780928"/>
            <a:ext cx="7488832" cy="3600400"/>
          </a:xfrm>
          <a:prstGeom prst="rect">
            <a:avLst/>
          </a:prstGeom>
          <a:noFill/>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b="1" dirty="0" smtClean="0">
                <a:latin typeface="Ubuntu"/>
              </a:rPr>
              <a:t>Zorbalık, İstismar ve Güvenlik Sorunları</a:t>
            </a:r>
            <a:endParaRPr lang="tr-TR" dirty="0"/>
          </a:p>
        </p:txBody>
      </p:sp>
      <p:sp>
        <p:nvSpPr>
          <p:cNvPr id="3" name="2 İçerik Yer Tutucusu"/>
          <p:cNvSpPr>
            <a:spLocks noGrp="1"/>
          </p:cNvSpPr>
          <p:nvPr>
            <p:ph sz="quarter" idx="1"/>
          </p:nvPr>
        </p:nvSpPr>
        <p:spPr>
          <a:xfrm>
            <a:off x="457200" y="1219200"/>
            <a:ext cx="3898776" cy="4937760"/>
          </a:xfrm>
        </p:spPr>
        <p:txBody>
          <a:bodyPr>
            <a:normAutofit fontScale="92500"/>
          </a:bodyPr>
          <a:lstStyle/>
          <a:p>
            <a:r>
              <a:rPr lang="tr-TR" sz="2800" dirty="0" smtClean="0">
                <a:solidFill>
                  <a:srgbClr val="333333"/>
                </a:solidFill>
              </a:rPr>
              <a:t>Teknolojinin zararları arasında aşırı kullanıma bağlı olmayan gizli tehditler de vardır;</a:t>
            </a:r>
          </a:p>
          <a:p>
            <a:endParaRPr lang="tr-TR" sz="2800" dirty="0" smtClean="0">
              <a:solidFill>
                <a:srgbClr val="333333"/>
              </a:solidFill>
            </a:endParaRPr>
          </a:p>
          <a:p>
            <a:pPr marL="342900" indent="-342900">
              <a:buFont typeface="Wingdings" panose="05000000000000000000" pitchFamily="2" charset="2"/>
              <a:buChar char="v"/>
            </a:pPr>
            <a:r>
              <a:rPr lang="tr-TR" sz="2800" b="1" dirty="0" smtClean="0">
                <a:solidFill>
                  <a:srgbClr val="333333"/>
                </a:solidFill>
              </a:rPr>
              <a:t>Siber Zorbalık</a:t>
            </a:r>
            <a:r>
              <a:rPr lang="tr-TR" sz="2800" dirty="0" smtClean="0">
                <a:solidFill>
                  <a:srgbClr val="333333"/>
                </a:solidFill>
              </a:rPr>
              <a:t>; </a:t>
            </a:r>
            <a:r>
              <a:rPr lang="tr-TR" sz="2800" dirty="0" smtClean="0">
                <a:solidFill>
                  <a:srgbClr val="4D5156"/>
                </a:solidFill>
              </a:rPr>
              <a:t>bilgi ve iletişim teknolojilerini kullanarak bir birey ya da gruba yapılan teknik ya da ilişkisel tarzda zarar verme davranışlarıdır. </a:t>
            </a:r>
            <a:endParaRPr lang="tr-TR" sz="2800" dirty="0" smtClean="0">
              <a:solidFill>
                <a:srgbClr val="333333"/>
              </a:solidFill>
            </a:endParaRPr>
          </a:p>
          <a:p>
            <a:endParaRPr lang="tr-TR" sz="2800" dirty="0" smtClean="0">
              <a:solidFill>
                <a:srgbClr val="333333"/>
              </a:solidFill>
            </a:endParaRPr>
          </a:p>
          <a:p>
            <a:endParaRPr lang="tr-TR" dirty="0"/>
          </a:p>
        </p:txBody>
      </p:sp>
      <p:pic>
        <p:nvPicPr>
          <p:cNvPr id="4" name="Resim 3">
            <a:extLst>
              <a:ext uri="{FF2B5EF4-FFF2-40B4-BE49-F238E27FC236}">
                <a16:creationId xmlns:a16="http://schemas.microsoft.com/office/drawing/2014/main" id="{1ABA4795-1DFD-4CC3-AC74-3D7CECA6D3DD}"/>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572000" y="1484784"/>
            <a:ext cx="3816424" cy="3816424"/>
          </a:xfrm>
          <a:prstGeom prst="rect">
            <a:avLst/>
          </a:prstGeom>
          <a:ln>
            <a:noFill/>
          </a:ln>
          <a:effectLst>
            <a:softEdge rad="112500"/>
          </a:effectLst>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467544" y="260648"/>
            <a:ext cx="8229600" cy="990600"/>
          </a:xfrm>
        </p:spPr>
        <p:txBody>
          <a:bodyPr>
            <a:normAutofit fontScale="90000"/>
          </a:bodyPr>
          <a:lstStyle/>
          <a:p>
            <a:r>
              <a:rPr lang="tr-TR" b="1" dirty="0" smtClean="0">
                <a:latin typeface="Ubuntu"/>
              </a:rPr>
              <a:t>Zorbalık, İstismar ve Güvenlik Sorunları</a:t>
            </a:r>
            <a:br>
              <a:rPr lang="tr-TR" b="1" dirty="0" smtClean="0">
                <a:latin typeface="Ubuntu"/>
              </a:rPr>
            </a:br>
            <a:endParaRPr lang="tr-TR" dirty="0"/>
          </a:p>
        </p:txBody>
      </p:sp>
      <p:sp>
        <p:nvSpPr>
          <p:cNvPr id="3" name="2 İçerik Yer Tutucusu"/>
          <p:cNvSpPr>
            <a:spLocks noGrp="1"/>
          </p:cNvSpPr>
          <p:nvPr>
            <p:ph sz="quarter" idx="1"/>
          </p:nvPr>
        </p:nvSpPr>
        <p:spPr>
          <a:xfrm>
            <a:off x="457200" y="1219200"/>
            <a:ext cx="4474840" cy="4937760"/>
          </a:xfrm>
        </p:spPr>
        <p:txBody>
          <a:bodyPr/>
          <a:lstStyle/>
          <a:p>
            <a:r>
              <a:rPr lang="tr-TR" sz="2800" b="1" dirty="0" smtClean="0">
                <a:solidFill>
                  <a:srgbClr val="333333"/>
                </a:solidFill>
              </a:rPr>
              <a:t>İstismar; </a:t>
            </a:r>
            <a:br>
              <a:rPr lang="tr-TR" sz="2800" b="1" dirty="0" smtClean="0">
                <a:solidFill>
                  <a:srgbClr val="333333"/>
                </a:solidFill>
              </a:rPr>
            </a:br>
            <a:r>
              <a:rPr lang="tr-TR" sz="2800" dirty="0" smtClean="0"/>
              <a:t>Sanal ortamda kötü niyetli kişi veya gruplar tarafından mağdurun fiziksel ya da psikolojik gelişimini olumsuz olarak etkileyen davranışlardır. </a:t>
            </a:r>
            <a:r>
              <a:rPr lang="tr-TR" sz="4800" dirty="0" smtClean="0"/>
              <a:t/>
            </a:r>
            <a:br>
              <a:rPr lang="tr-TR" sz="4800" dirty="0" smtClean="0"/>
            </a:br>
            <a:endParaRPr lang="tr-TR" dirty="0"/>
          </a:p>
        </p:txBody>
      </p:sp>
      <p:pic>
        <p:nvPicPr>
          <p:cNvPr id="4" name="Resim 5">
            <a:extLst>
              <a:ext uri="{FF2B5EF4-FFF2-40B4-BE49-F238E27FC236}">
                <a16:creationId xmlns:a16="http://schemas.microsoft.com/office/drawing/2014/main" id="{C9A5AFEA-1BCA-4DBD-859B-90EE4E1B35A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788024" y="1556792"/>
            <a:ext cx="4032448" cy="4032448"/>
          </a:xfrm>
          <a:prstGeom prst="rect">
            <a:avLst/>
          </a:prstGeom>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normAutofit fontScale="90000"/>
          </a:bodyPr>
          <a:lstStyle/>
          <a:p>
            <a:r>
              <a:rPr lang="tr-TR" b="1" dirty="0" smtClean="0">
                <a:latin typeface="Ubuntu"/>
              </a:rPr>
              <a:t>Zorbalık, İstismar ve Güvenlik Sorunları</a:t>
            </a:r>
            <a:br>
              <a:rPr lang="tr-TR" b="1" dirty="0" smtClean="0">
                <a:latin typeface="Ubuntu"/>
              </a:rPr>
            </a:br>
            <a:endParaRPr lang="tr-TR" dirty="0"/>
          </a:p>
        </p:txBody>
      </p:sp>
      <p:sp>
        <p:nvSpPr>
          <p:cNvPr id="3" name="2 İçerik Yer Tutucusu"/>
          <p:cNvSpPr>
            <a:spLocks noGrp="1"/>
          </p:cNvSpPr>
          <p:nvPr>
            <p:ph sz="quarter" idx="1"/>
          </p:nvPr>
        </p:nvSpPr>
        <p:spPr>
          <a:xfrm>
            <a:off x="457200" y="1219200"/>
            <a:ext cx="3970784" cy="4937760"/>
          </a:xfrm>
        </p:spPr>
        <p:txBody>
          <a:bodyPr>
            <a:normAutofit fontScale="85000" lnSpcReduction="20000"/>
          </a:bodyPr>
          <a:lstStyle/>
          <a:p>
            <a:r>
              <a:rPr lang="tr-TR" sz="2800" b="1" dirty="0" smtClean="0">
                <a:solidFill>
                  <a:srgbClr val="333333"/>
                </a:solidFill>
              </a:rPr>
              <a:t>Güvenlik Sorunları;</a:t>
            </a:r>
          </a:p>
          <a:p>
            <a:r>
              <a:rPr lang="tr-TR" sz="2800" dirty="0" smtClean="0">
                <a:solidFill>
                  <a:srgbClr val="000000"/>
                </a:solidFill>
              </a:rPr>
              <a:t>Sanal Güvenlik en kaba anlatımıyla internet ortamındaki tehlikelere karşı korunmaktır. </a:t>
            </a:r>
          </a:p>
          <a:p>
            <a:endParaRPr lang="tr-TR" sz="2800" dirty="0" smtClean="0">
              <a:solidFill>
                <a:srgbClr val="000000"/>
              </a:solidFill>
            </a:endParaRPr>
          </a:p>
          <a:p>
            <a:r>
              <a:rPr lang="tr-TR" sz="2800" dirty="0" smtClean="0">
                <a:solidFill>
                  <a:srgbClr val="000000"/>
                </a:solidFill>
              </a:rPr>
              <a:t>Bu tehlikeler, virüsler, sakıncalı site ve içerikler ayrıca kötü niyetli internet kullanıcıları olabilir. </a:t>
            </a:r>
          </a:p>
          <a:p>
            <a:endParaRPr lang="tr-TR" sz="2800" dirty="0" smtClean="0">
              <a:solidFill>
                <a:srgbClr val="000000"/>
              </a:solidFill>
            </a:endParaRPr>
          </a:p>
          <a:p>
            <a:r>
              <a:rPr lang="tr-TR" sz="2800" dirty="0" smtClean="0">
                <a:solidFill>
                  <a:srgbClr val="000000"/>
                </a:solidFill>
              </a:rPr>
              <a:t>Bu tehlikelerin hepsi sanal ortamda karşımıza çıkabilir. </a:t>
            </a:r>
            <a:r>
              <a:rPr lang="tr-TR" sz="4800" dirty="0" smtClean="0"/>
              <a:t/>
            </a:r>
            <a:br>
              <a:rPr lang="tr-TR" sz="4800" dirty="0" smtClean="0"/>
            </a:br>
            <a:endParaRPr lang="tr-TR" dirty="0"/>
          </a:p>
        </p:txBody>
      </p:sp>
      <p:pic>
        <p:nvPicPr>
          <p:cNvPr id="4" name="Resim 5">
            <a:extLst>
              <a:ext uri="{FF2B5EF4-FFF2-40B4-BE49-F238E27FC236}">
                <a16:creationId xmlns:a16="http://schemas.microsoft.com/office/drawing/2014/main" id="{D86F681F-3293-4E31-A0C5-1268193FC30A}"/>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644008" y="1772816"/>
            <a:ext cx="3713810" cy="3713810"/>
          </a:xfrm>
          <a:prstGeom prst="rect">
            <a:avLst/>
          </a:prstGeom>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b="1" dirty="0" smtClean="0">
                <a:latin typeface="Ubuntu"/>
              </a:rPr>
              <a:t>Siber Zorbalığın Önüne Geçebilmek İçin;</a:t>
            </a:r>
            <a:endParaRPr lang="tr-TR" dirty="0"/>
          </a:p>
        </p:txBody>
      </p:sp>
      <p:sp>
        <p:nvSpPr>
          <p:cNvPr id="3" name="2 İçerik Yer Tutucusu"/>
          <p:cNvSpPr>
            <a:spLocks noGrp="1"/>
          </p:cNvSpPr>
          <p:nvPr>
            <p:ph sz="quarter" idx="1"/>
          </p:nvPr>
        </p:nvSpPr>
        <p:spPr>
          <a:xfrm>
            <a:off x="457200" y="1484784"/>
            <a:ext cx="4762872" cy="4672176"/>
          </a:xfrm>
        </p:spPr>
        <p:txBody>
          <a:bodyPr>
            <a:normAutofit fontScale="70000" lnSpcReduction="20000"/>
          </a:bodyPr>
          <a:lstStyle/>
          <a:p>
            <a:pPr>
              <a:buFont typeface="Wingdings" panose="05000000000000000000" pitchFamily="2" charset="2"/>
              <a:buChar char="v"/>
            </a:pPr>
            <a:r>
              <a:rPr lang="tr-TR" sz="2800" dirty="0" smtClean="0"/>
              <a:t>Çocuğunuza siber zorbalığın ne olduğunu ve karşılaştığında neler yapabileceğini anlatın.</a:t>
            </a:r>
          </a:p>
          <a:p>
            <a:pPr marL="0" indent="0">
              <a:buNone/>
            </a:pPr>
            <a:endParaRPr lang="tr-TR" sz="1000" dirty="0" smtClean="0"/>
          </a:p>
          <a:p>
            <a:pPr>
              <a:buFont typeface="Wingdings" panose="05000000000000000000" pitchFamily="2" charset="2"/>
              <a:buChar char="v"/>
            </a:pPr>
            <a:r>
              <a:rPr lang="tr-TR" sz="2800" dirty="0" smtClean="0"/>
              <a:t>Çocuğunuzla yeterince kaliteli zaman geçirin.</a:t>
            </a:r>
          </a:p>
          <a:p>
            <a:pPr marL="0" indent="0">
              <a:buNone/>
            </a:pPr>
            <a:endParaRPr lang="tr-TR" sz="1000" dirty="0" smtClean="0"/>
          </a:p>
          <a:p>
            <a:pPr>
              <a:buFont typeface="Wingdings" panose="05000000000000000000" pitchFamily="2" charset="2"/>
              <a:buChar char="v"/>
            </a:pPr>
            <a:r>
              <a:rPr lang="tr-TR" sz="2800" dirty="0" smtClean="0"/>
              <a:t>Çocuğunuzun empati, şefkat, merhamet gibi kavramları öğrenmesini sağlayacak davranışlarda bulunun.</a:t>
            </a:r>
          </a:p>
          <a:p>
            <a:pPr marL="0" indent="0">
              <a:buNone/>
            </a:pPr>
            <a:endParaRPr lang="tr-TR" sz="1000" dirty="0" smtClean="0"/>
          </a:p>
          <a:p>
            <a:pPr>
              <a:buFont typeface="Wingdings" panose="05000000000000000000" pitchFamily="2" charset="2"/>
              <a:buChar char="v"/>
            </a:pPr>
            <a:r>
              <a:rPr lang="tr-TR" sz="2800" dirty="0" smtClean="0"/>
              <a:t>İnternetin doğru ve güvenli kullanım yöntemlerini çocuğunuza öğretin ve bu konuda doğru model olun.</a:t>
            </a:r>
          </a:p>
          <a:p>
            <a:pPr marL="0" indent="0">
              <a:buNone/>
            </a:pPr>
            <a:endParaRPr lang="tr-TR" sz="1000" dirty="0" smtClean="0"/>
          </a:p>
          <a:p>
            <a:pPr>
              <a:buFont typeface="Wingdings" panose="05000000000000000000" pitchFamily="2" charset="2"/>
              <a:buChar char="v"/>
            </a:pPr>
            <a:r>
              <a:rPr lang="tr-TR" sz="2800" dirty="0" smtClean="0"/>
              <a:t>Çocuğunuzun şiddet içerikli oyunlar  ve filmler izlemelerine müsaade etmeyin.</a:t>
            </a:r>
          </a:p>
          <a:p>
            <a:endParaRPr lang="tr-TR" dirty="0"/>
          </a:p>
        </p:txBody>
      </p:sp>
      <p:pic>
        <p:nvPicPr>
          <p:cNvPr id="4" name="Resim 7">
            <a:extLst>
              <a:ext uri="{FF2B5EF4-FFF2-40B4-BE49-F238E27FC236}">
                <a16:creationId xmlns:a16="http://schemas.microsoft.com/office/drawing/2014/main" id="{5E246B86-5456-4D13-9D06-1634E89574C9}"/>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004048" y="1844824"/>
            <a:ext cx="3995936" cy="3799871"/>
          </a:xfrm>
          <a:prstGeom prst="rect">
            <a:avLst/>
          </a:prstGeom>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395536" y="0"/>
            <a:ext cx="8424936" cy="1340768"/>
          </a:xfrm>
        </p:spPr>
        <p:txBody>
          <a:bodyPr>
            <a:normAutofit/>
          </a:bodyPr>
          <a:lstStyle/>
          <a:p>
            <a:r>
              <a:rPr lang="tr-TR" sz="2800" b="1" dirty="0" smtClean="0">
                <a:latin typeface="Ubuntu"/>
              </a:rPr>
              <a:t>Bilgisayar ve İnternet Teknolojisinin Barındırdığı Olası Risklere Karşı Neler Yapılabilir?</a:t>
            </a:r>
            <a:endParaRPr lang="tr-TR" sz="2800" dirty="0"/>
          </a:p>
        </p:txBody>
      </p:sp>
      <p:sp>
        <p:nvSpPr>
          <p:cNvPr id="3" name="2 İçerik Yer Tutucusu"/>
          <p:cNvSpPr>
            <a:spLocks noGrp="1"/>
          </p:cNvSpPr>
          <p:nvPr>
            <p:ph sz="quarter" idx="1"/>
          </p:nvPr>
        </p:nvSpPr>
        <p:spPr>
          <a:xfrm>
            <a:off x="395536" y="1772816"/>
            <a:ext cx="8064896" cy="4320480"/>
          </a:xfrm>
        </p:spPr>
        <p:txBody>
          <a:bodyPr>
            <a:normAutofit/>
          </a:bodyPr>
          <a:lstStyle/>
          <a:p>
            <a:r>
              <a:rPr lang="tr-TR" sz="2800" dirty="0" smtClean="0"/>
              <a:t>Öncelikle en az çocuklarınız kadar internet ve dijital aletler hakkında bilgi sahibi olmalısınız</a:t>
            </a:r>
          </a:p>
          <a:p>
            <a:endParaRPr lang="tr-TR" sz="2800" dirty="0" smtClean="0"/>
          </a:p>
          <a:p>
            <a:r>
              <a:rPr lang="tr-TR" sz="2800" dirty="0" smtClean="0"/>
              <a:t>İnternet ortamında her zaman insanların kendilerini tanıttıklarından farklı olabileceği unutulmamalı, bu konuda çocuğunuz bilinçlendirilmelidir.</a:t>
            </a:r>
          </a:p>
          <a:p>
            <a:endParaRPr lang="tr-TR" sz="2800" dirty="0" smtClean="0"/>
          </a:p>
          <a:p>
            <a:r>
              <a:rPr lang="tr-TR" sz="2800" dirty="0" smtClean="0"/>
              <a:t>Çocuğunuzla birlikte makul kuralların olduğu bir liste hazırlanmalıdır.</a:t>
            </a: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sz="quarter" idx="1"/>
          </p:nvPr>
        </p:nvSpPr>
        <p:spPr>
          <a:xfrm>
            <a:off x="457200" y="1412776"/>
            <a:ext cx="3754760" cy="4744184"/>
          </a:xfrm>
        </p:spPr>
        <p:style>
          <a:lnRef idx="2">
            <a:schemeClr val="dk1"/>
          </a:lnRef>
          <a:fillRef idx="1">
            <a:schemeClr val="lt1"/>
          </a:fillRef>
          <a:effectRef idx="0">
            <a:schemeClr val="dk1"/>
          </a:effectRef>
          <a:fontRef idx="minor">
            <a:schemeClr val="dk1"/>
          </a:fontRef>
        </p:style>
        <p:txBody>
          <a:bodyPr>
            <a:normAutofit fontScale="92500" lnSpcReduction="20000"/>
          </a:bodyPr>
          <a:lstStyle/>
          <a:p>
            <a:r>
              <a:rPr lang="tr-TR" sz="2400" u="sng" dirty="0" smtClean="0"/>
              <a:t>Çocuğunuzun yaşı ve gelişim düzeyi dikkate alınarak, makul süre sınırlamalarının konması ve kullanımının sınırlandırılması şarttır. </a:t>
            </a:r>
          </a:p>
          <a:p>
            <a:endParaRPr lang="tr-TR" sz="2400" dirty="0" smtClean="0"/>
          </a:p>
          <a:p>
            <a:pPr>
              <a:buNone/>
            </a:pPr>
            <a:r>
              <a:rPr lang="tr-TR" sz="2400" dirty="0" smtClean="0"/>
              <a:t>                                                                        </a:t>
            </a:r>
          </a:p>
          <a:p>
            <a:r>
              <a:rPr lang="tr-TR" sz="2400" dirty="0" smtClean="0"/>
              <a:t>(</a:t>
            </a:r>
            <a:r>
              <a:rPr lang="tr-TR" sz="2400" u="sng" dirty="0" smtClean="0"/>
              <a:t>Tamamen yasaklamak sağlıklı bir yöntem olmadığı gibi daha cazip hale getirebilir. Bunun yerine faydalı kullanım yollarını  göstermek, kullanım saatlerini sınırlamak, zararsız sitelere ilgilerini çekmek gerekir.)</a:t>
            </a:r>
          </a:p>
          <a:p>
            <a:endParaRPr lang="tr-TR" dirty="0" smtClean="0"/>
          </a:p>
          <a:p>
            <a:endParaRPr lang="tr-TR" dirty="0"/>
          </a:p>
        </p:txBody>
      </p:sp>
      <p:pic>
        <p:nvPicPr>
          <p:cNvPr id="4" name="Resim 4">
            <a:extLst>
              <a:ext uri="{FF2B5EF4-FFF2-40B4-BE49-F238E27FC236}">
                <a16:creationId xmlns:a16="http://schemas.microsoft.com/office/drawing/2014/main" id="{E2A526DC-D4DE-41DC-8D2A-4B7B5A6D665F}"/>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7337" t="8289" r="3678" b="4171"/>
          <a:stretch/>
        </p:blipFill>
        <p:spPr>
          <a:xfrm>
            <a:off x="4499992" y="1412776"/>
            <a:ext cx="4276859" cy="4245282"/>
          </a:xfrm>
          <a:prstGeom prst="rect">
            <a:avLst/>
          </a:prstGeom>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İçerik Yer Tutucusu"/>
          <p:cNvSpPr>
            <a:spLocks noGrp="1"/>
          </p:cNvSpPr>
          <p:nvPr>
            <p:ph sz="quarter" idx="1"/>
          </p:nvPr>
        </p:nvSpPr>
        <p:spPr>
          <a:xfrm>
            <a:off x="539552" y="332656"/>
            <a:ext cx="8147248" cy="1273696"/>
          </a:xfrm>
        </p:spPr>
        <p:txBody>
          <a:bodyPr/>
          <a:lstStyle/>
          <a:p>
            <a:r>
              <a:rPr lang="tr-TR" b="1" dirty="0" smtClean="0">
                <a:latin typeface="Ubuntu"/>
              </a:rPr>
              <a:t>Bilgisayar ve İnternet Teknolojisinin Barındırdığı Olası Risklere Karşı Neler Yapılabilir?</a:t>
            </a:r>
            <a:endParaRPr lang="tr-TR" dirty="0"/>
          </a:p>
        </p:txBody>
      </p:sp>
      <p:sp>
        <p:nvSpPr>
          <p:cNvPr id="6" name="5 Dikdörtgen"/>
          <p:cNvSpPr/>
          <p:nvPr/>
        </p:nvSpPr>
        <p:spPr>
          <a:xfrm>
            <a:off x="539552" y="2276872"/>
            <a:ext cx="7848872" cy="646331"/>
          </a:xfrm>
          <a:prstGeom prst="rect">
            <a:avLst/>
          </a:prstGeom>
        </p:spPr>
        <p:txBody>
          <a:bodyPr wrap="square">
            <a:spAutoFit/>
          </a:bodyPr>
          <a:lstStyle/>
          <a:p>
            <a:pPr>
              <a:buFont typeface="Arial" pitchFamily="34" charset="0"/>
              <a:buChar char="•"/>
            </a:pPr>
            <a:r>
              <a:rPr lang="tr-TR" dirty="0" smtClean="0"/>
              <a:t>  Çocuğunuzun fotoğrafını hiçbir internet sitesinde veya haber grubunda paylaşmayınız</a:t>
            </a:r>
            <a:endParaRPr lang="tr-TR" dirty="0"/>
          </a:p>
        </p:txBody>
      </p:sp>
      <p:sp>
        <p:nvSpPr>
          <p:cNvPr id="7" name="6 Dikdörtgen"/>
          <p:cNvSpPr/>
          <p:nvPr/>
        </p:nvSpPr>
        <p:spPr>
          <a:xfrm>
            <a:off x="467544" y="3212976"/>
            <a:ext cx="7272808" cy="646331"/>
          </a:xfrm>
          <a:prstGeom prst="rect">
            <a:avLst/>
          </a:prstGeom>
        </p:spPr>
        <p:txBody>
          <a:bodyPr wrap="square">
            <a:spAutoFit/>
          </a:bodyPr>
          <a:lstStyle/>
          <a:p>
            <a:pPr>
              <a:buFont typeface="Arial" pitchFamily="34" charset="0"/>
              <a:buChar char="•"/>
            </a:pPr>
            <a:r>
              <a:rPr lang="tr-TR" dirty="0" smtClean="0"/>
              <a:t>   İnternet kullanımı çocuğunuzun gündelik yaşamını  ciddi anlamda olumsuz etkiliyorsa bir uzmana başvurunuz</a:t>
            </a:r>
            <a:endParaRPr lang="tr-TR" dirty="0"/>
          </a:p>
        </p:txBody>
      </p:sp>
      <p:sp>
        <p:nvSpPr>
          <p:cNvPr id="8" name="7 Dikdörtgen"/>
          <p:cNvSpPr/>
          <p:nvPr/>
        </p:nvSpPr>
        <p:spPr>
          <a:xfrm>
            <a:off x="467544" y="4077072"/>
            <a:ext cx="7272808" cy="369332"/>
          </a:xfrm>
          <a:prstGeom prst="rect">
            <a:avLst/>
          </a:prstGeom>
        </p:spPr>
        <p:txBody>
          <a:bodyPr wrap="square">
            <a:spAutoFit/>
          </a:bodyPr>
          <a:lstStyle/>
          <a:p>
            <a:pPr marL="285750" indent="-285750">
              <a:buFont typeface="Arial" pitchFamily="34" charset="0"/>
              <a:buChar char="•"/>
            </a:pPr>
            <a:r>
              <a:rPr lang="tr-TR" dirty="0" smtClean="0"/>
              <a:t>Çocuğunuza yapmaması gereken şeyleri sebepleri ile söyleyin.</a:t>
            </a:r>
            <a:endParaRPr lang="tr-TR" dirty="0"/>
          </a:p>
        </p:txBody>
      </p:sp>
      <p:sp>
        <p:nvSpPr>
          <p:cNvPr id="9" name="8 Dikdörtgen"/>
          <p:cNvSpPr/>
          <p:nvPr/>
        </p:nvSpPr>
        <p:spPr>
          <a:xfrm>
            <a:off x="467544" y="4941168"/>
            <a:ext cx="7344816" cy="646331"/>
          </a:xfrm>
          <a:prstGeom prst="rect">
            <a:avLst/>
          </a:prstGeom>
        </p:spPr>
        <p:txBody>
          <a:bodyPr wrap="square">
            <a:spAutoFit/>
          </a:bodyPr>
          <a:lstStyle/>
          <a:p>
            <a:pPr marL="285750" indent="-285750">
              <a:buFont typeface="Arial" pitchFamily="34" charset="0"/>
              <a:buChar char="•"/>
            </a:pPr>
            <a:r>
              <a:rPr lang="tr-TR" dirty="0" smtClean="0"/>
              <a:t>Aile dışından birinin kontrolünüz olmadan bilgisayarı kullanmasına ve internette gezinmesine izin vermeyin.</a:t>
            </a:r>
            <a:endParaRPr lang="tr-TR" dirty="0"/>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normAutofit fontScale="90000"/>
          </a:bodyPr>
          <a:lstStyle/>
          <a:p>
            <a:r>
              <a:rPr lang="tr-TR" b="1" dirty="0" smtClean="0">
                <a:latin typeface="Ubuntu"/>
              </a:rPr>
              <a:t>Çocuklarla Kurulacak Sağlıklı İlişkide Ebeveynlerin Dikkat Etmesi Gerekenler?</a:t>
            </a:r>
            <a:endParaRPr lang="tr-TR" dirty="0"/>
          </a:p>
        </p:txBody>
      </p:sp>
      <p:sp>
        <p:nvSpPr>
          <p:cNvPr id="3" name="2 İçerik Yer Tutucusu"/>
          <p:cNvSpPr>
            <a:spLocks noGrp="1"/>
          </p:cNvSpPr>
          <p:nvPr>
            <p:ph sz="quarter" idx="1"/>
          </p:nvPr>
        </p:nvSpPr>
        <p:spPr>
          <a:xfrm>
            <a:off x="467544" y="1412776"/>
            <a:ext cx="4978896" cy="4937760"/>
          </a:xfrm>
        </p:spPr>
        <p:txBody>
          <a:bodyPr>
            <a:normAutofit fontScale="32500" lnSpcReduction="20000"/>
          </a:bodyPr>
          <a:lstStyle/>
          <a:p>
            <a:pPr>
              <a:buFont typeface="Wingdings" panose="05000000000000000000" pitchFamily="2" charset="2"/>
              <a:buChar char="v"/>
            </a:pPr>
            <a:r>
              <a:rPr lang="tr-TR" sz="4900" dirty="0" smtClean="0"/>
              <a:t>Teknoloji kullanımında onlara model olun.</a:t>
            </a:r>
          </a:p>
          <a:p>
            <a:pPr>
              <a:buFont typeface="Wingdings" panose="05000000000000000000" pitchFamily="2" charset="2"/>
              <a:buChar char="v"/>
            </a:pPr>
            <a:endParaRPr lang="tr-TR" sz="4900" dirty="0" smtClean="0"/>
          </a:p>
          <a:p>
            <a:pPr>
              <a:buFont typeface="Wingdings" panose="05000000000000000000" pitchFamily="2" charset="2"/>
              <a:buChar char="v"/>
            </a:pPr>
            <a:r>
              <a:rPr lang="tr-TR" sz="4900" dirty="0" smtClean="0"/>
              <a:t>Çocuklarınıza koşulsuz sevginizi göstermelisiniz.</a:t>
            </a:r>
          </a:p>
          <a:p>
            <a:pPr>
              <a:buFont typeface="Wingdings" panose="05000000000000000000" pitchFamily="2" charset="2"/>
              <a:buChar char="v"/>
            </a:pPr>
            <a:endParaRPr lang="tr-TR" sz="4900" dirty="0" smtClean="0"/>
          </a:p>
          <a:p>
            <a:pPr>
              <a:buFont typeface="Wingdings" panose="05000000000000000000" pitchFamily="2" charset="2"/>
              <a:buChar char="v"/>
            </a:pPr>
            <a:r>
              <a:rPr lang="tr-TR" sz="4900" dirty="0" smtClean="0"/>
              <a:t>Çocuğunuzla birlikte vakit geçireceğiniz aktiviteler düzenleyin.</a:t>
            </a:r>
          </a:p>
          <a:p>
            <a:pPr>
              <a:buFont typeface="Wingdings" panose="05000000000000000000" pitchFamily="2" charset="2"/>
              <a:buChar char="v"/>
            </a:pPr>
            <a:endParaRPr lang="tr-TR" sz="4900" dirty="0" smtClean="0"/>
          </a:p>
          <a:p>
            <a:pPr>
              <a:buFont typeface="Wingdings" panose="05000000000000000000" pitchFamily="2" charset="2"/>
              <a:buChar char="v"/>
            </a:pPr>
            <a:r>
              <a:rPr lang="tr-TR" sz="4900" dirty="0" smtClean="0"/>
              <a:t>Birlikte kitap okuyun.</a:t>
            </a:r>
          </a:p>
          <a:p>
            <a:pPr>
              <a:buFont typeface="Wingdings" panose="05000000000000000000" pitchFamily="2" charset="2"/>
              <a:buChar char="v"/>
            </a:pPr>
            <a:endParaRPr lang="tr-TR" sz="4900" dirty="0" smtClean="0"/>
          </a:p>
          <a:p>
            <a:pPr>
              <a:buFont typeface="Wingdings" panose="05000000000000000000" pitchFamily="2" charset="2"/>
              <a:buChar char="v"/>
            </a:pPr>
            <a:r>
              <a:rPr lang="tr-TR" sz="4900" dirty="0" smtClean="0"/>
              <a:t>İnternet site ve uygulamaları birlikte keşfedin bu sayede internetin nasıl kullanılması gerektiği konusunda model olabilirsiniz.</a:t>
            </a:r>
          </a:p>
          <a:p>
            <a:pPr>
              <a:buFont typeface="Wingdings" panose="05000000000000000000" pitchFamily="2" charset="2"/>
              <a:buChar char="v"/>
            </a:pPr>
            <a:endParaRPr lang="tr-TR" sz="4900" dirty="0" smtClean="0"/>
          </a:p>
          <a:p>
            <a:pPr>
              <a:buFont typeface="Wingdings" panose="05000000000000000000" pitchFamily="2" charset="2"/>
              <a:buChar char="v"/>
            </a:pPr>
            <a:r>
              <a:rPr lang="tr-TR" sz="4900" dirty="0" smtClean="0"/>
              <a:t>Erken yaşlardan itibaren yapabilecekleri sorumluluklar verin.</a:t>
            </a:r>
          </a:p>
          <a:p>
            <a:pPr>
              <a:buFont typeface="Wingdings" panose="05000000000000000000" pitchFamily="2" charset="2"/>
              <a:buChar char="v"/>
            </a:pPr>
            <a:endParaRPr lang="tr-TR" sz="4900" dirty="0" smtClean="0"/>
          </a:p>
          <a:p>
            <a:pPr>
              <a:buFont typeface="Wingdings" panose="05000000000000000000" pitchFamily="2" charset="2"/>
              <a:buChar char="v"/>
            </a:pPr>
            <a:r>
              <a:rPr lang="tr-TR" sz="4900" dirty="0" smtClean="0"/>
              <a:t>Spor ve sanat faaliyetleri ile meşgul olmasını sağlayın.</a:t>
            </a:r>
          </a:p>
          <a:p>
            <a:pPr>
              <a:buFont typeface="Wingdings" panose="05000000000000000000" pitchFamily="2" charset="2"/>
              <a:buChar char="v"/>
            </a:pPr>
            <a:endParaRPr lang="tr-TR" sz="2800" dirty="0" smtClean="0"/>
          </a:p>
          <a:p>
            <a:pPr>
              <a:buFont typeface="Wingdings" panose="05000000000000000000" pitchFamily="2" charset="2"/>
              <a:buChar char="v"/>
            </a:pPr>
            <a:endParaRPr lang="tr-TR" dirty="0" smtClean="0"/>
          </a:p>
          <a:p>
            <a:endParaRPr lang="tr-TR" dirty="0"/>
          </a:p>
        </p:txBody>
      </p:sp>
      <p:pic>
        <p:nvPicPr>
          <p:cNvPr id="4" name="Resim 7">
            <a:extLst>
              <a:ext uri="{FF2B5EF4-FFF2-40B4-BE49-F238E27FC236}">
                <a16:creationId xmlns:a16="http://schemas.microsoft.com/office/drawing/2014/main" id="{E29F7489-3BD2-4DAF-AE98-31152C71A563}"/>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6358" t="5324" r="7863" b="7611"/>
          <a:stretch/>
        </p:blipFill>
        <p:spPr>
          <a:xfrm>
            <a:off x="5364088" y="1412776"/>
            <a:ext cx="3633502" cy="3384376"/>
          </a:xfrm>
          <a:prstGeom prst="rect">
            <a:avLst/>
          </a:prstGeom>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normAutofit fontScale="90000"/>
          </a:bodyPr>
          <a:lstStyle/>
          <a:p>
            <a:r>
              <a:rPr lang="tr-TR" b="1" dirty="0" smtClean="0">
                <a:latin typeface="Ubuntu"/>
              </a:rPr>
              <a:t>Çocuklarla Kurulacak Sağlıklı İlişkide Ebeveynlerin Dikkat Etmesi Gerekenler?</a:t>
            </a:r>
            <a:endParaRPr lang="tr-TR" dirty="0"/>
          </a:p>
        </p:txBody>
      </p:sp>
      <p:sp>
        <p:nvSpPr>
          <p:cNvPr id="3" name="2 İçerik Yer Tutucusu"/>
          <p:cNvSpPr>
            <a:spLocks noGrp="1"/>
          </p:cNvSpPr>
          <p:nvPr>
            <p:ph sz="quarter" idx="1"/>
          </p:nvPr>
        </p:nvSpPr>
        <p:spPr>
          <a:xfrm>
            <a:off x="467544" y="1484784"/>
            <a:ext cx="3826768" cy="4937760"/>
          </a:xfrm>
        </p:spPr>
        <p:txBody>
          <a:bodyPr>
            <a:normAutofit fontScale="77500" lnSpcReduction="20000"/>
          </a:bodyPr>
          <a:lstStyle/>
          <a:p>
            <a:pPr>
              <a:buFont typeface="Wingdings" panose="05000000000000000000" pitchFamily="2" charset="2"/>
              <a:buChar char="v"/>
            </a:pPr>
            <a:r>
              <a:rPr lang="tr-TR" sz="2800" dirty="0" smtClean="0"/>
              <a:t>Amacı olmayan gencin problemli davranışlar göstermesi normaldir. Onların beceri ve kişiliklerine uygun hedefler belirlemelerine yardımcı olun.</a:t>
            </a:r>
          </a:p>
          <a:p>
            <a:pPr marL="0" indent="0">
              <a:buNone/>
            </a:pPr>
            <a:endParaRPr lang="tr-TR" sz="2800" dirty="0" smtClean="0"/>
          </a:p>
          <a:p>
            <a:pPr>
              <a:buFont typeface="Wingdings" panose="05000000000000000000" pitchFamily="2" charset="2"/>
              <a:buChar char="v"/>
            </a:pPr>
            <a:r>
              <a:rPr lang="tr-TR" sz="2800" dirty="0" smtClean="0"/>
              <a:t>Sonuçtan bağımsız olarak çocuğunuzun gösterdiği çabayı ödüllendirin.</a:t>
            </a:r>
          </a:p>
          <a:p>
            <a:pPr marL="0" indent="0">
              <a:buNone/>
            </a:pPr>
            <a:endParaRPr lang="tr-TR" sz="2800" dirty="0" smtClean="0"/>
          </a:p>
          <a:p>
            <a:pPr>
              <a:buFont typeface="Wingdings" panose="05000000000000000000" pitchFamily="2" charset="2"/>
              <a:buChar char="v"/>
            </a:pPr>
            <a:r>
              <a:rPr lang="tr-TR" sz="2800" dirty="0" smtClean="0"/>
              <a:t>Çocuğunuzun gerçek yaşamdaki ve internet ortamında ki arkadaşlarını tanıyın</a:t>
            </a:r>
          </a:p>
          <a:p>
            <a:endParaRPr lang="tr-TR" dirty="0"/>
          </a:p>
        </p:txBody>
      </p:sp>
      <p:pic>
        <p:nvPicPr>
          <p:cNvPr id="4" name="Resim 4">
            <a:extLst>
              <a:ext uri="{FF2B5EF4-FFF2-40B4-BE49-F238E27FC236}">
                <a16:creationId xmlns:a16="http://schemas.microsoft.com/office/drawing/2014/main" id="{B3E5B658-0D38-4241-AF5A-F03FB7D684ED}"/>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211960" y="1268760"/>
            <a:ext cx="4716016" cy="4748729"/>
          </a:xfrm>
          <a:prstGeom prst="rect">
            <a:avLst/>
          </a:prstGeom>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endParaRPr lang="tr-TR"/>
          </a:p>
        </p:txBody>
      </p:sp>
      <p:sp>
        <p:nvSpPr>
          <p:cNvPr id="3" name="2 İçerik Yer Tutucusu"/>
          <p:cNvSpPr>
            <a:spLocks noGrp="1"/>
          </p:cNvSpPr>
          <p:nvPr>
            <p:ph sz="quarter" idx="1"/>
          </p:nvPr>
        </p:nvSpPr>
        <p:spPr/>
        <p:txBody>
          <a:bodyPr/>
          <a:lstStyle/>
          <a:p>
            <a:endParaRPr lang="tr-TR" dirty="0"/>
          </a:p>
        </p:txBody>
      </p:sp>
      <p:pic>
        <p:nvPicPr>
          <p:cNvPr id="12" name="İçerik Yer Tutucusu 4">
            <a:extLst>
              <a:ext uri="{FF2B5EF4-FFF2-40B4-BE49-F238E27FC236}">
                <a16:creationId xmlns:a16="http://schemas.microsoft.com/office/drawing/2014/main" id="{D88B3C1C-A390-4F6B-97F5-6FFC1413166B}"/>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47175" y="2508919"/>
            <a:ext cx="2387354" cy="1712705"/>
          </a:xfrm>
          <a:prstGeom prst="rect">
            <a:avLst/>
          </a:prstGeom>
        </p:spPr>
      </p:pic>
      <p:sp>
        <p:nvSpPr>
          <p:cNvPr id="13" name="Metin kutusu 9">
            <a:extLst>
              <a:ext uri="{FF2B5EF4-FFF2-40B4-BE49-F238E27FC236}">
                <a16:creationId xmlns:a16="http://schemas.microsoft.com/office/drawing/2014/main" id="{C98ABBD8-97D6-47A1-8230-C64FADAB1194}"/>
              </a:ext>
            </a:extLst>
          </p:cNvPr>
          <p:cNvSpPr txBox="1"/>
          <p:nvPr/>
        </p:nvSpPr>
        <p:spPr>
          <a:xfrm>
            <a:off x="676910" y="4781411"/>
            <a:ext cx="2387354" cy="923330"/>
          </a:xfrm>
          <a:prstGeom prst="rect">
            <a:avLst/>
          </a:prstGeom>
          <a:noFill/>
        </p:spPr>
        <p:txBody>
          <a:bodyPr wrap="square">
            <a:spAutoFit/>
          </a:bodyPr>
          <a:lstStyle/>
          <a:p>
            <a:pPr algn="ctr"/>
            <a:r>
              <a:rPr lang="tr-TR" b="1" i="0" dirty="0">
                <a:solidFill>
                  <a:srgbClr val="3A3A3C"/>
                </a:solidFill>
                <a:effectLst/>
                <a:latin typeface="Ubuntu"/>
              </a:rPr>
              <a:t>Okul Öncesi</a:t>
            </a:r>
          </a:p>
          <a:p>
            <a:pPr algn="ctr"/>
            <a:r>
              <a:rPr lang="tr-TR" b="0" i="0" dirty="0">
                <a:solidFill>
                  <a:srgbClr val="3A3A3C"/>
                </a:solidFill>
                <a:effectLst/>
                <a:latin typeface="Ubuntu"/>
              </a:rPr>
              <a:t>Yaş grubu günde</a:t>
            </a:r>
          </a:p>
          <a:p>
            <a:pPr algn="ctr"/>
            <a:r>
              <a:rPr lang="tr-TR" b="1" i="0" dirty="0">
                <a:solidFill>
                  <a:srgbClr val="00AE42"/>
                </a:solidFill>
                <a:effectLst/>
                <a:latin typeface="Ubuntu"/>
              </a:rPr>
              <a:t>30 dakika</a:t>
            </a:r>
          </a:p>
        </p:txBody>
      </p:sp>
      <p:pic>
        <p:nvPicPr>
          <p:cNvPr id="14" name="İçerik Yer Tutucusu 4">
            <a:extLst>
              <a:ext uri="{FF2B5EF4-FFF2-40B4-BE49-F238E27FC236}">
                <a16:creationId xmlns:a16="http://schemas.microsoft.com/office/drawing/2014/main" id="{57736AD4-1BEC-4D93-9F47-D205E9BCED27}"/>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652120" y="2492896"/>
            <a:ext cx="2387354" cy="1712705"/>
          </a:xfrm>
          <a:prstGeom prst="rect">
            <a:avLst/>
          </a:prstGeom>
        </p:spPr>
      </p:pic>
      <p:sp>
        <p:nvSpPr>
          <p:cNvPr id="15" name="Metin kutusu 11">
            <a:extLst>
              <a:ext uri="{FF2B5EF4-FFF2-40B4-BE49-F238E27FC236}">
                <a16:creationId xmlns:a16="http://schemas.microsoft.com/office/drawing/2014/main" id="{179D96AB-565F-4D57-936F-16841C1E8D8C}"/>
              </a:ext>
            </a:extLst>
          </p:cNvPr>
          <p:cNvSpPr txBox="1"/>
          <p:nvPr/>
        </p:nvSpPr>
        <p:spPr>
          <a:xfrm>
            <a:off x="5220072" y="4565765"/>
            <a:ext cx="2553783" cy="923330"/>
          </a:xfrm>
          <a:prstGeom prst="rect">
            <a:avLst/>
          </a:prstGeom>
          <a:noFill/>
        </p:spPr>
        <p:txBody>
          <a:bodyPr wrap="square">
            <a:spAutoFit/>
          </a:bodyPr>
          <a:lstStyle/>
          <a:p>
            <a:pPr algn="ctr"/>
            <a:r>
              <a:rPr lang="tr-TR" b="1" i="0" dirty="0">
                <a:solidFill>
                  <a:srgbClr val="3A3A3C"/>
                </a:solidFill>
                <a:effectLst/>
                <a:latin typeface="Ubuntu"/>
              </a:rPr>
              <a:t>İlköğretimin</a:t>
            </a:r>
          </a:p>
          <a:p>
            <a:pPr algn="ctr"/>
            <a:r>
              <a:rPr lang="tr-TR" b="0" i="0" dirty="0">
                <a:solidFill>
                  <a:srgbClr val="3A3A3C"/>
                </a:solidFill>
                <a:effectLst/>
                <a:latin typeface="Ubuntu"/>
              </a:rPr>
              <a:t>İlk dört </a:t>
            </a:r>
            <a:r>
              <a:rPr lang="tr-TR" b="0" i="0" dirty="0" smtClean="0">
                <a:solidFill>
                  <a:srgbClr val="3A3A3C"/>
                </a:solidFill>
                <a:effectLst/>
                <a:latin typeface="Ubuntu"/>
              </a:rPr>
              <a:t>yılında günde</a:t>
            </a:r>
            <a:endParaRPr lang="tr-TR" b="0" i="0" dirty="0">
              <a:solidFill>
                <a:srgbClr val="3A3A3C"/>
              </a:solidFill>
              <a:effectLst/>
              <a:latin typeface="Ubuntu"/>
            </a:endParaRPr>
          </a:p>
          <a:p>
            <a:pPr algn="ctr"/>
            <a:r>
              <a:rPr lang="tr-TR" b="1" i="0" dirty="0">
                <a:solidFill>
                  <a:srgbClr val="00AE42"/>
                </a:solidFill>
                <a:effectLst/>
                <a:latin typeface="Ubuntu"/>
              </a:rPr>
              <a:t>45 dakika</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2" presetClass="emph" presetSubtype="0" fill="hold" grpId="0" nodeType="clickEffect">
                                  <p:stCondLst>
                                    <p:cond delay="0"/>
                                  </p:stCondLst>
                                  <p:childTnLst>
                                    <p:animRot by="120000">
                                      <p:cBhvr>
                                        <p:cTn id="6" dur="100" fill="hold">
                                          <p:stCondLst>
                                            <p:cond delay="0"/>
                                          </p:stCondLst>
                                        </p:cTn>
                                        <p:tgtEl>
                                          <p:spTgt spid="13"/>
                                        </p:tgtEl>
                                        <p:attrNameLst>
                                          <p:attrName>r</p:attrName>
                                        </p:attrNameLst>
                                      </p:cBhvr>
                                    </p:animRot>
                                    <p:animRot by="-240000">
                                      <p:cBhvr>
                                        <p:cTn id="7" dur="200" fill="hold">
                                          <p:stCondLst>
                                            <p:cond delay="200"/>
                                          </p:stCondLst>
                                        </p:cTn>
                                        <p:tgtEl>
                                          <p:spTgt spid="13"/>
                                        </p:tgtEl>
                                        <p:attrNameLst>
                                          <p:attrName>r</p:attrName>
                                        </p:attrNameLst>
                                      </p:cBhvr>
                                    </p:animRot>
                                    <p:animRot by="240000">
                                      <p:cBhvr>
                                        <p:cTn id="8" dur="200" fill="hold">
                                          <p:stCondLst>
                                            <p:cond delay="400"/>
                                          </p:stCondLst>
                                        </p:cTn>
                                        <p:tgtEl>
                                          <p:spTgt spid="13"/>
                                        </p:tgtEl>
                                        <p:attrNameLst>
                                          <p:attrName>r</p:attrName>
                                        </p:attrNameLst>
                                      </p:cBhvr>
                                    </p:animRot>
                                    <p:animRot by="-240000">
                                      <p:cBhvr>
                                        <p:cTn id="9" dur="200" fill="hold">
                                          <p:stCondLst>
                                            <p:cond delay="600"/>
                                          </p:stCondLst>
                                        </p:cTn>
                                        <p:tgtEl>
                                          <p:spTgt spid="13"/>
                                        </p:tgtEl>
                                        <p:attrNameLst>
                                          <p:attrName>r</p:attrName>
                                        </p:attrNameLst>
                                      </p:cBhvr>
                                    </p:animRot>
                                    <p:animRot by="120000">
                                      <p:cBhvr>
                                        <p:cTn id="10" dur="200" fill="hold">
                                          <p:stCondLst>
                                            <p:cond delay="800"/>
                                          </p:stCondLst>
                                        </p:cTn>
                                        <p:tgtEl>
                                          <p:spTgt spid="13"/>
                                        </p:tgtEl>
                                        <p:attrNameLst>
                                          <p:attrName>r</p:attrName>
                                        </p:attrNameLst>
                                      </p:cBhvr>
                                    </p:animRot>
                                  </p:childTnLst>
                                </p:cTn>
                              </p:par>
                            </p:childTnLst>
                          </p:cTn>
                        </p:par>
                      </p:childTnLst>
                    </p:cTn>
                  </p:par>
                  <p:par>
                    <p:cTn id="11" fill="hold">
                      <p:stCondLst>
                        <p:cond delay="indefinite"/>
                      </p:stCondLst>
                      <p:childTnLst>
                        <p:par>
                          <p:cTn id="12" fill="hold">
                            <p:stCondLst>
                              <p:cond delay="0"/>
                            </p:stCondLst>
                            <p:childTnLst>
                              <p:par>
                                <p:cTn id="13" presetID="32" presetClass="emph" presetSubtype="0" fill="hold" grpId="0" nodeType="clickEffect">
                                  <p:stCondLst>
                                    <p:cond delay="0"/>
                                  </p:stCondLst>
                                  <p:childTnLst>
                                    <p:animRot by="120000">
                                      <p:cBhvr>
                                        <p:cTn id="14" dur="100" fill="hold">
                                          <p:stCondLst>
                                            <p:cond delay="0"/>
                                          </p:stCondLst>
                                        </p:cTn>
                                        <p:tgtEl>
                                          <p:spTgt spid="15"/>
                                        </p:tgtEl>
                                        <p:attrNameLst>
                                          <p:attrName>r</p:attrName>
                                        </p:attrNameLst>
                                      </p:cBhvr>
                                    </p:animRot>
                                    <p:animRot by="-240000">
                                      <p:cBhvr>
                                        <p:cTn id="15" dur="200" fill="hold">
                                          <p:stCondLst>
                                            <p:cond delay="200"/>
                                          </p:stCondLst>
                                        </p:cTn>
                                        <p:tgtEl>
                                          <p:spTgt spid="15"/>
                                        </p:tgtEl>
                                        <p:attrNameLst>
                                          <p:attrName>r</p:attrName>
                                        </p:attrNameLst>
                                      </p:cBhvr>
                                    </p:animRot>
                                    <p:animRot by="240000">
                                      <p:cBhvr>
                                        <p:cTn id="16" dur="200" fill="hold">
                                          <p:stCondLst>
                                            <p:cond delay="400"/>
                                          </p:stCondLst>
                                        </p:cTn>
                                        <p:tgtEl>
                                          <p:spTgt spid="15"/>
                                        </p:tgtEl>
                                        <p:attrNameLst>
                                          <p:attrName>r</p:attrName>
                                        </p:attrNameLst>
                                      </p:cBhvr>
                                    </p:animRot>
                                    <p:animRot by="-240000">
                                      <p:cBhvr>
                                        <p:cTn id="17" dur="200" fill="hold">
                                          <p:stCondLst>
                                            <p:cond delay="600"/>
                                          </p:stCondLst>
                                        </p:cTn>
                                        <p:tgtEl>
                                          <p:spTgt spid="15"/>
                                        </p:tgtEl>
                                        <p:attrNameLst>
                                          <p:attrName>r</p:attrName>
                                        </p:attrNameLst>
                                      </p:cBhvr>
                                    </p:animRot>
                                    <p:animRot by="120000">
                                      <p:cBhvr>
                                        <p:cTn id="18" dur="200" fill="hold">
                                          <p:stCondLst>
                                            <p:cond delay="800"/>
                                          </p:stCondLst>
                                        </p:cTn>
                                        <p:tgtEl>
                                          <p:spTgt spid="15"/>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5"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sz="quarter" idx="1"/>
          </p:nvPr>
        </p:nvSpPr>
        <p:spPr>
          <a:xfrm>
            <a:off x="3923928" y="1124744"/>
            <a:ext cx="4834880" cy="5472608"/>
          </a:xfrm>
        </p:spPr>
        <p:txBody>
          <a:bodyPr>
            <a:normAutofit/>
          </a:bodyPr>
          <a:lstStyle/>
          <a:p>
            <a:pPr marL="0" indent="0"/>
            <a:endParaRPr lang="tr-TR" sz="2800" dirty="0" smtClean="0">
              <a:latin typeface="Centaur" pitchFamily="18" charset="0"/>
            </a:endParaRPr>
          </a:p>
          <a:p>
            <a:pPr marL="0" indent="0"/>
            <a:endParaRPr lang="tr-TR" sz="2800" dirty="0" smtClean="0">
              <a:latin typeface="Centaur" pitchFamily="18" charset="0"/>
              <a:cs typeface="Calibri" pitchFamily="34" charset="0"/>
            </a:endParaRPr>
          </a:p>
          <a:p>
            <a:pPr marL="0" indent="0"/>
            <a:r>
              <a:rPr lang="tr-TR" sz="2400" dirty="0" smtClean="0">
                <a:latin typeface="Calibri" pitchFamily="34" charset="0"/>
                <a:cs typeface="Calibri" pitchFamily="34" charset="0"/>
              </a:rPr>
              <a:t>Günümüzde nerdeyse artık tüm evlerde bulunan bilgisayar, akıllı telefon ve televizyon, çağımız için gerekli araçlardır. </a:t>
            </a:r>
          </a:p>
          <a:p>
            <a:pPr marL="0" indent="0"/>
            <a:endParaRPr lang="tr-TR" sz="2400" dirty="0" smtClean="0">
              <a:latin typeface="Calibri" pitchFamily="34" charset="0"/>
              <a:cs typeface="Calibri" pitchFamily="34" charset="0"/>
            </a:endParaRPr>
          </a:p>
          <a:p>
            <a:pPr marL="0" indent="0"/>
            <a:r>
              <a:rPr lang="tr-TR" sz="2400" dirty="0" smtClean="0">
                <a:latin typeface="Calibri" pitchFamily="34" charset="0"/>
                <a:cs typeface="Calibri" pitchFamily="34" charset="0"/>
              </a:rPr>
              <a:t>Bu teknolojik araçların temel amacı insanlara kolaylık sağlamasıdır.</a:t>
            </a:r>
          </a:p>
          <a:p>
            <a:pPr marL="0" indent="0">
              <a:buNone/>
            </a:pPr>
            <a:endParaRPr lang="tr-TR" sz="2400" dirty="0" smtClean="0">
              <a:latin typeface="Calibri" pitchFamily="34" charset="0"/>
              <a:cs typeface="Calibri" pitchFamily="34" charset="0"/>
            </a:endParaRPr>
          </a:p>
          <a:p>
            <a:endParaRPr lang="tr-TR" dirty="0">
              <a:latin typeface="Calibri" pitchFamily="34" charset="0"/>
              <a:cs typeface="Calibri" pitchFamily="34" charset="0"/>
            </a:endParaRPr>
          </a:p>
        </p:txBody>
      </p:sp>
      <p:sp>
        <p:nvSpPr>
          <p:cNvPr id="32770" name="AutoShape 2" descr="İşletmeler Neden Sosyal Medya Kullanmalı ? | Webmaster.Kitchen"/>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tr-TR"/>
          </a:p>
        </p:txBody>
      </p:sp>
      <p:sp>
        <p:nvSpPr>
          <p:cNvPr id="32772" name="AutoShape 4" descr="İşletmeler Neden Sosyal Medya Kullanmalı ? | Webmaster.Kitchen"/>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tr-TR"/>
          </a:p>
        </p:txBody>
      </p:sp>
      <p:sp>
        <p:nvSpPr>
          <p:cNvPr id="32774" name="AutoShape 6" descr="İşletmeler Neden Sosyal Medya Kullanmalı ? | Webmaster.Kitchen"/>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tr-TR"/>
          </a:p>
        </p:txBody>
      </p:sp>
      <p:sp>
        <p:nvSpPr>
          <p:cNvPr id="32776" name="AutoShape 8" descr="İşletmeler Neden Sosyal Medya Kullanmalı ? | Webmaster.Kitchen"/>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tr-TR"/>
          </a:p>
        </p:txBody>
      </p:sp>
      <p:sp>
        <p:nvSpPr>
          <p:cNvPr id="32778" name="AutoShape 10" descr="İşletmeler Neden Sosyal Medya Kullanmalı ? | Webmaster.Kitchen"/>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tr-TR"/>
          </a:p>
        </p:txBody>
      </p:sp>
      <p:sp>
        <p:nvSpPr>
          <p:cNvPr id="32780" name="AutoShape 12" descr="Sosyal Medya Yönetimi - ENF Digital"/>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tr-TR"/>
          </a:p>
        </p:txBody>
      </p:sp>
      <p:sp>
        <p:nvSpPr>
          <p:cNvPr id="32782" name="AutoShape 14" descr="Sosyal Medya Yönetimi - ENF Digital"/>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tr-TR"/>
          </a:p>
        </p:txBody>
      </p:sp>
      <p:sp>
        <p:nvSpPr>
          <p:cNvPr id="32784" name="AutoShape 16" descr="https://www.enfdigital.com/wp-content/uploads/2018/01/sosyal-medya3.pn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tr-TR"/>
          </a:p>
        </p:txBody>
      </p:sp>
      <p:sp>
        <p:nvSpPr>
          <p:cNvPr id="32786" name="AutoShape 18" descr="Yüz yüzeyken söyleyemediklerimizi sosyal medyada söylüyoruz | Yaşar  Üniversitesi | Haber Portalı"/>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tr-TR"/>
          </a:p>
        </p:txBody>
      </p:sp>
      <p:sp>
        <p:nvSpPr>
          <p:cNvPr id="32788" name="AutoShape 20" descr="YSR sosyalmedya"/>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tr-TR"/>
          </a:p>
        </p:txBody>
      </p:sp>
      <p:pic>
        <p:nvPicPr>
          <p:cNvPr id="14" name="Picture 11" descr="C:\Users\rehber\Desktop\YSR-sosyalmedya.jpg"/>
          <p:cNvPicPr>
            <a:picLocks noChangeAspect="1" noChangeArrowheads="1"/>
          </p:cNvPicPr>
          <p:nvPr/>
        </p:nvPicPr>
        <p:blipFill>
          <a:blip r:embed="rId2" cstate="print"/>
          <a:srcRect/>
          <a:stretch>
            <a:fillRect/>
          </a:stretch>
        </p:blipFill>
        <p:spPr bwMode="auto">
          <a:xfrm>
            <a:off x="0" y="1628800"/>
            <a:ext cx="3744416" cy="3528392"/>
          </a:xfrm>
          <a:prstGeom prst="rect">
            <a:avLst/>
          </a:prstGeom>
          <a:noFill/>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endParaRPr lang="tr-TR"/>
          </a:p>
        </p:txBody>
      </p:sp>
      <p:sp>
        <p:nvSpPr>
          <p:cNvPr id="3" name="2 İçerik Yer Tutucusu"/>
          <p:cNvSpPr>
            <a:spLocks noGrp="1"/>
          </p:cNvSpPr>
          <p:nvPr>
            <p:ph sz="quarter" idx="1"/>
          </p:nvPr>
        </p:nvSpPr>
        <p:spPr/>
        <p:txBody>
          <a:bodyPr/>
          <a:lstStyle/>
          <a:p>
            <a:endParaRPr lang="tr-TR" dirty="0"/>
          </a:p>
        </p:txBody>
      </p:sp>
      <p:pic>
        <p:nvPicPr>
          <p:cNvPr id="4" name="İçerik Yer Tutucusu 4">
            <a:extLst>
              <a:ext uri="{FF2B5EF4-FFF2-40B4-BE49-F238E27FC236}">
                <a16:creationId xmlns:a16="http://schemas.microsoft.com/office/drawing/2014/main" id="{611681B6-D79B-4FB3-9B7F-7C5F12DAE839}"/>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27584" y="2204864"/>
            <a:ext cx="2387354" cy="1712705"/>
          </a:xfrm>
          <a:prstGeom prst="rect">
            <a:avLst/>
          </a:prstGeom>
        </p:spPr>
      </p:pic>
      <p:sp>
        <p:nvSpPr>
          <p:cNvPr id="5" name="Metin kutusu 13">
            <a:extLst>
              <a:ext uri="{FF2B5EF4-FFF2-40B4-BE49-F238E27FC236}">
                <a16:creationId xmlns:a16="http://schemas.microsoft.com/office/drawing/2014/main" id="{AAD88C2E-1921-42BE-91EA-EAC065BD9E7E}"/>
              </a:ext>
            </a:extLst>
          </p:cNvPr>
          <p:cNvSpPr txBox="1"/>
          <p:nvPr/>
        </p:nvSpPr>
        <p:spPr>
          <a:xfrm>
            <a:off x="901452" y="4338855"/>
            <a:ext cx="2518420" cy="923330"/>
          </a:xfrm>
          <a:prstGeom prst="rect">
            <a:avLst/>
          </a:prstGeom>
          <a:noFill/>
        </p:spPr>
        <p:txBody>
          <a:bodyPr wrap="square">
            <a:spAutoFit/>
          </a:bodyPr>
          <a:lstStyle/>
          <a:p>
            <a:pPr algn="ctr"/>
            <a:r>
              <a:rPr lang="tr-TR" b="1" i="0" dirty="0">
                <a:solidFill>
                  <a:srgbClr val="3A3A3C"/>
                </a:solidFill>
                <a:effectLst/>
                <a:latin typeface="Ubuntu"/>
              </a:rPr>
              <a:t>İlköğretimin</a:t>
            </a:r>
          </a:p>
          <a:p>
            <a:pPr algn="ctr"/>
            <a:r>
              <a:rPr lang="tr-TR" b="0" i="0" dirty="0">
                <a:solidFill>
                  <a:srgbClr val="3A3A3C"/>
                </a:solidFill>
                <a:effectLst/>
                <a:latin typeface="Ubuntu"/>
              </a:rPr>
              <a:t>İkinci dört </a:t>
            </a:r>
            <a:r>
              <a:rPr lang="tr-TR" b="0" i="0" dirty="0" smtClean="0">
                <a:solidFill>
                  <a:srgbClr val="3A3A3C"/>
                </a:solidFill>
                <a:effectLst/>
                <a:latin typeface="Ubuntu"/>
              </a:rPr>
              <a:t>yılında</a:t>
            </a:r>
            <a:r>
              <a:rPr lang="tr-TR" dirty="0" smtClean="0">
                <a:solidFill>
                  <a:srgbClr val="3A3A3C"/>
                </a:solidFill>
                <a:latin typeface="Ubuntu"/>
              </a:rPr>
              <a:t> </a:t>
            </a:r>
            <a:r>
              <a:rPr lang="tr-TR" b="0" i="0" dirty="0" smtClean="0">
                <a:solidFill>
                  <a:srgbClr val="3A3A3C"/>
                </a:solidFill>
                <a:effectLst/>
                <a:latin typeface="Ubuntu"/>
              </a:rPr>
              <a:t>günde</a:t>
            </a:r>
            <a:r>
              <a:rPr lang="tr-TR" dirty="0">
                <a:solidFill>
                  <a:srgbClr val="3A3A3C"/>
                </a:solidFill>
                <a:latin typeface="Ubuntu"/>
              </a:rPr>
              <a:t> </a:t>
            </a:r>
            <a:r>
              <a:rPr lang="tr-TR" b="1" i="0" dirty="0" smtClean="0">
                <a:solidFill>
                  <a:srgbClr val="00AE42"/>
                </a:solidFill>
                <a:effectLst/>
                <a:latin typeface="Ubuntu"/>
              </a:rPr>
              <a:t>1 </a:t>
            </a:r>
            <a:r>
              <a:rPr lang="tr-TR" b="1" i="0" dirty="0">
                <a:solidFill>
                  <a:srgbClr val="00AE42"/>
                </a:solidFill>
                <a:effectLst/>
                <a:latin typeface="Ubuntu"/>
              </a:rPr>
              <a:t>saat</a:t>
            </a:r>
          </a:p>
        </p:txBody>
      </p:sp>
      <p:pic>
        <p:nvPicPr>
          <p:cNvPr id="6" name="İçerik Yer Tutucusu 4">
            <a:extLst>
              <a:ext uri="{FF2B5EF4-FFF2-40B4-BE49-F238E27FC236}">
                <a16:creationId xmlns:a16="http://schemas.microsoft.com/office/drawing/2014/main" id="{F2797B6D-6486-481C-9AD3-7949F6C84D4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012160" y="2132856"/>
            <a:ext cx="2387354" cy="1712705"/>
          </a:xfrm>
          <a:prstGeom prst="rect">
            <a:avLst/>
          </a:prstGeom>
        </p:spPr>
      </p:pic>
      <p:sp>
        <p:nvSpPr>
          <p:cNvPr id="7" name="Metin kutusu 15">
            <a:extLst>
              <a:ext uri="{FF2B5EF4-FFF2-40B4-BE49-F238E27FC236}">
                <a16:creationId xmlns:a16="http://schemas.microsoft.com/office/drawing/2014/main" id="{D2E85F86-AC60-43D6-A174-37375434EAF1}"/>
              </a:ext>
            </a:extLst>
          </p:cNvPr>
          <p:cNvSpPr txBox="1"/>
          <p:nvPr/>
        </p:nvSpPr>
        <p:spPr>
          <a:xfrm>
            <a:off x="5724128" y="4365104"/>
            <a:ext cx="2325351" cy="646331"/>
          </a:xfrm>
          <a:prstGeom prst="rect">
            <a:avLst/>
          </a:prstGeom>
          <a:noFill/>
        </p:spPr>
        <p:txBody>
          <a:bodyPr wrap="square">
            <a:spAutoFit/>
          </a:bodyPr>
          <a:lstStyle/>
          <a:p>
            <a:pPr algn="ctr"/>
            <a:r>
              <a:rPr lang="fi-FI" b="1" i="0" dirty="0">
                <a:solidFill>
                  <a:srgbClr val="3A3A3C"/>
                </a:solidFill>
                <a:effectLst/>
                <a:latin typeface="Ubuntu"/>
              </a:rPr>
              <a:t>Lise </a:t>
            </a:r>
            <a:r>
              <a:rPr lang="fi-FI" b="1" i="0" dirty="0" smtClean="0">
                <a:solidFill>
                  <a:srgbClr val="3A3A3C"/>
                </a:solidFill>
                <a:effectLst/>
                <a:latin typeface="Ubuntu"/>
              </a:rPr>
              <a:t>Çağında</a:t>
            </a:r>
            <a:r>
              <a:rPr lang="tr-TR" b="1" i="0" dirty="0" smtClean="0">
                <a:solidFill>
                  <a:srgbClr val="3A3A3C"/>
                </a:solidFill>
                <a:effectLst/>
                <a:latin typeface="Ubuntu"/>
              </a:rPr>
              <a:t> </a:t>
            </a:r>
            <a:r>
              <a:rPr lang="fi-FI" b="0" i="0" dirty="0" smtClean="0">
                <a:solidFill>
                  <a:srgbClr val="3A3A3C"/>
                </a:solidFill>
                <a:effectLst/>
                <a:latin typeface="Ubuntu"/>
              </a:rPr>
              <a:t>Günde </a:t>
            </a:r>
            <a:r>
              <a:rPr lang="fi-FI" b="1" i="0" dirty="0" smtClean="0">
                <a:solidFill>
                  <a:srgbClr val="00AE42"/>
                </a:solidFill>
                <a:effectLst/>
                <a:latin typeface="Ubuntu"/>
              </a:rPr>
              <a:t>2 </a:t>
            </a:r>
            <a:r>
              <a:rPr lang="fi-FI" b="1" i="0" dirty="0">
                <a:solidFill>
                  <a:srgbClr val="00AE42"/>
                </a:solidFill>
                <a:effectLst/>
                <a:latin typeface="Ubuntu"/>
              </a:rPr>
              <a:t>saa</a:t>
            </a:r>
            <a:r>
              <a:rPr lang="tr-TR" b="1" i="0" dirty="0">
                <a:solidFill>
                  <a:srgbClr val="00AE42"/>
                </a:solidFill>
                <a:effectLst/>
                <a:latin typeface="Ubuntu"/>
              </a:rPr>
              <a:t>t</a:t>
            </a:r>
            <a:endParaRPr lang="fi-FI" b="1" i="0" dirty="0">
              <a:solidFill>
                <a:srgbClr val="00AE42"/>
              </a:solidFill>
              <a:effectLst/>
              <a:latin typeface="Ubuntu"/>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2" presetClass="emph" presetSubtype="0" fill="hold" grpId="0" nodeType="clickEffect">
                                  <p:stCondLst>
                                    <p:cond delay="0"/>
                                  </p:stCondLst>
                                  <p:childTnLst>
                                    <p:animRot by="120000">
                                      <p:cBhvr>
                                        <p:cTn id="6" dur="100" fill="hold">
                                          <p:stCondLst>
                                            <p:cond delay="0"/>
                                          </p:stCondLst>
                                        </p:cTn>
                                        <p:tgtEl>
                                          <p:spTgt spid="5"/>
                                        </p:tgtEl>
                                        <p:attrNameLst>
                                          <p:attrName>r</p:attrName>
                                        </p:attrNameLst>
                                      </p:cBhvr>
                                    </p:animRot>
                                    <p:animRot by="-240000">
                                      <p:cBhvr>
                                        <p:cTn id="7" dur="200" fill="hold">
                                          <p:stCondLst>
                                            <p:cond delay="200"/>
                                          </p:stCondLst>
                                        </p:cTn>
                                        <p:tgtEl>
                                          <p:spTgt spid="5"/>
                                        </p:tgtEl>
                                        <p:attrNameLst>
                                          <p:attrName>r</p:attrName>
                                        </p:attrNameLst>
                                      </p:cBhvr>
                                    </p:animRot>
                                    <p:animRot by="240000">
                                      <p:cBhvr>
                                        <p:cTn id="8" dur="200" fill="hold">
                                          <p:stCondLst>
                                            <p:cond delay="400"/>
                                          </p:stCondLst>
                                        </p:cTn>
                                        <p:tgtEl>
                                          <p:spTgt spid="5"/>
                                        </p:tgtEl>
                                        <p:attrNameLst>
                                          <p:attrName>r</p:attrName>
                                        </p:attrNameLst>
                                      </p:cBhvr>
                                    </p:animRot>
                                    <p:animRot by="-240000">
                                      <p:cBhvr>
                                        <p:cTn id="9" dur="200" fill="hold">
                                          <p:stCondLst>
                                            <p:cond delay="600"/>
                                          </p:stCondLst>
                                        </p:cTn>
                                        <p:tgtEl>
                                          <p:spTgt spid="5"/>
                                        </p:tgtEl>
                                        <p:attrNameLst>
                                          <p:attrName>r</p:attrName>
                                        </p:attrNameLst>
                                      </p:cBhvr>
                                    </p:animRot>
                                    <p:animRot by="120000">
                                      <p:cBhvr>
                                        <p:cTn id="10" dur="200" fill="hold">
                                          <p:stCondLst>
                                            <p:cond delay="800"/>
                                          </p:stCondLst>
                                        </p:cTn>
                                        <p:tgtEl>
                                          <p:spTgt spid="5"/>
                                        </p:tgtEl>
                                        <p:attrNameLst>
                                          <p:attrName>r</p:attrName>
                                        </p:attrNameLst>
                                      </p:cBhvr>
                                    </p:animRot>
                                  </p:childTnLst>
                                </p:cTn>
                              </p:par>
                            </p:childTnLst>
                          </p:cTn>
                        </p:par>
                      </p:childTnLst>
                    </p:cTn>
                  </p:par>
                  <p:par>
                    <p:cTn id="11" fill="hold">
                      <p:stCondLst>
                        <p:cond delay="indefinite"/>
                      </p:stCondLst>
                      <p:childTnLst>
                        <p:par>
                          <p:cTn id="12" fill="hold">
                            <p:stCondLst>
                              <p:cond delay="0"/>
                            </p:stCondLst>
                            <p:childTnLst>
                              <p:par>
                                <p:cTn id="13" presetID="32" presetClass="emph" presetSubtype="0" fill="hold" grpId="0" nodeType="clickEffect">
                                  <p:stCondLst>
                                    <p:cond delay="0"/>
                                  </p:stCondLst>
                                  <p:childTnLst>
                                    <p:animRot by="120000">
                                      <p:cBhvr>
                                        <p:cTn id="14" dur="100" fill="hold">
                                          <p:stCondLst>
                                            <p:cond delay="0"/>
                                          </p:stCondLst>
                                        </p:cTn>
                                        <p:tgtEl>
                                          <p:spTgt spid="7"/>
                                        </p:tgtEl>
                                        <p:attrNameLst>
                                          <p:attrName>r</p:attrName>
                                        </p:attrNameLst>
                                      </p:cBhvr>
                                    </p:animRot>
                                    <p:animRot by="-240000">
                                      <p:cBhvr>
                                        <p:cTn id="15" dur="200" fill="hold">
                                          <p:stCondLst>
                                            <p:cond delay="200"/>
                                          </p:stCondLst>
                                        </p:cTn>
                                        <p:tgtEl>
                                          <p:spTgt spid="7"/>
                                        </p:tgtEl>
                                        <p:attrNameLst>
                                          <p:attrName>r</p:attrName>
                                        </p:attrNameLst>
                                      </p:cBhvr>
                                    </p:animRot>
                                    <p:animRot by="240000">
                                      <p:cBhvr>
                                        <p:cTn id="16" dur="200" fill="hold">
                                          <p:stCondLst>
                                            <p:cond delay="400"/>
                                          </p:stCondLst>
                                        </p:cTn>
                                        <p:tgtEl>
                                          <p:spTgt spid="7"/>
                                        </p:tgtEl>
                                        <p:attrNameLst>
                                          <p:attrName>r</p:attrName>
                                        </p:attrNameLst>
                                      </p:cBhvr>
                                    </p:animRot>
                                    <p:animRot by="-240000">
                                      <p:cBhvr>
                                        <p:cTn id="17" dur="200" fill="hold">
                                          <p:stCondLst>
                                            <p:cond delay="600"/>
                                          </p:stCondLst>
                                        </p:cTn>
                                        <p:tgtEl>
                                          <p:spTgt spid="7"/>
                                        </p:tgtEl>
                                        <p:attrNameLst>
                                          <p:attrName>r</p:attrName>
                                        </p:attrNameLst>
                                      </p:cBhvr>
                                    </p:animRot>
                                    <p:animRot by="120000">
                                      <p:cBhvr>
                                        <p:cTn id="18" dur="200" fill="hold">
                                          <p:stCondLst>
                                            <p:cond delay="800"/>
                                          </p:stCondLst>
                                        </p:cTn>
                                        <p:tgtEl>
                                          <p:spTgt spid="7"/>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b="1" dirty="0" smtClean="0">
                <a:latin typeface="Ubuntu"/>
              </a:rPr>
              <a:t>Güvenli İnternet ve Filtre Hizmetleri</a:t>
            </a:r>
            <a:endParaRPr lang="tr-TR" dirty="0"/>
          </a:p>
        </p:txBody>
      </p:sp>
      <p:sp>
        <p:nvSpPr>
          <p:cNvPr id="3" name="2 İçerik Yer Tutucusu"/>
          <p:cNvSpPr>
            <a:spLocks noGrp="1"/>
          </p:cNvSpPr>
          <p:nvPr>
            <p:ph sz="quarter" idx="1"/>
          </p:nvPr>
        </p:nvSpPr>
        <p:spPr/>
        <p:txBody>
          <a:bodyPr>
            <a:normAutofit lnSpcReduction="10000"/>
          </a:bodyPr>
          <a:lstStyle/>
          <a:p>
            <a:r>
              <a:rPr lang="tr-TR" sz="2800" dirty="0" smtClean="0"/>
              <a:t>Çocuğunuzun internette şiddete, cinsel içerikli olumsuz durumlara veya benzer olumsuz uyaranlara maruz kalmaması için, öncelikle Güvenli internet Hizmetlerini kullanmalı ve bu sayede çocuğunuzun kendine uygun yaş aralığındaki sitelere girdiğinden emin olmalısınız.</a:t>
            </a:r>
          </a:p>
          <a:p>
            <a:endParaRPr lang="tr-TR" sz="2800" dirty="0" smtClean="0"/>
          </a:p>
          <a:p>
            <a:r>
              <a:rPr lang="tr-TR" sz="2800" dirty="0" smtClean="0"/>
              <a:t>Ailenizi ve çocuklarınızı internetin istemediğiniz içeriklerinden koruyabileceğiniz, aile profili ve çocuk profili gibi seçenekler sunan filtreleme hizmetlerini internet sağlayıcınız ile iletişime geçerek kullanabilirsiniz. </a:t>
            </a:r>
          </a:p>
          <a:p>
            <a:endParaRPr lang="tr-TR" dirty="0"/>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395536" y="1124744"/>
            <a:ext cx="8424936" cy="3168352"/>
          </a:xfrm>
        </p:spPr>
        <p:style>
          <a:lnRef idx="1">
            <a:schemeClr val="accent4"/>
          </a:lnRef>
          <a:fillRef idx="2">
            <a:schemeClr val="accent4"/>
          </a:fillRef>
          <a:effectRef idx="1">
            <a:schemeClr val="accent4"/>
          </a:effectRef>
          <a:fontRef idx="minor">
            <a:schemeClr val="dk1"/>
          </a:fontRef>
        </p:style>
        <p:txBody>
          <a:bodyPr>
            <a:normAutofit fontScale="90000"/>
          </a:bodyPr>
          <a:lstStyle/>
          <a:p>
            <a:r>
              <a:rPr lang="tr-TR" dirty="0" smtClean="0"/>
              <a:t/>
            </a:r>
            <a:br>
              <a:rPr lang="tr-TR" dirty="0" smtClean="0"/>
            </a:br>
            <a:r>
              <a:rPr lang="tr-TR" dirty="0" smtClean="0"/>
              <a:t>Sıfır teknoloji değil </a:t>
            </a:r>
            <a:br>
              <a:rPr lang="tr-TR" dirty="0" smtClean="0"/>
            </a:br>
            <a:r>
              <a:rPr lang="tr-TR" dirty="0" smtClean="0"/>
              <a:t/>
            </a:r>
            <a:br>
              <a:rPr lang="tr-TR" dirty="0" smtClean="0"/>
            </a:br>
            <a:r>
              <a:rPr lang="tr-TR" dirty="0" smtClean="0"/>
              <a:t/>
            </a:r>
            <a:br>
              <a:rPr lang="tr-TR" dirty="0" smtClean="0"/>
            </a:br>
            <a:r>
              <a:rPr lang="tr-TR" dirty="0" smtClean="0"/>
              <a:t>Sınırsız teknoloji değil</a:t>
            </a:r>
            <a:br>
              <a:rPr lang="tr-TR" dirty="0" smtClean="0"/>
            </a:br>
            <a:r>
              <a:rPr lang="tr-TR" dirty="0" smtClean="0"/>
              <a:t/>
            </a:r>
            <a:br>
              <a:rPr lang="tr-TR" dirty="0" smtClean="0"/>
            </a:br>
            <a:r>
              <a:rPr lang="tr-TR" dirty="0" smtClean="0"/>
              <a:t/>
            </a:r>
            <a:br>
              <a:rPr lang="tr-TR" dirty="0" smtClean="0"/>
            </a:br>
            <a:r>
              <a:rPr lang="tr-TR" dirty="0" smtClean="0"/>
              <a:t>Yeteri kadar ve bilinçli teknoloji kullanımı</a:t>
            </a:r>
            <a:endParaRPr lang="tr-TR" dirty="0"/>
          </a:p>
        </p:txBody>
      </p:sp>
      <p:sp>
        <p:nvSpPr>
          <p:cNvPr id="4" name="3 Çarpma"/>
          <p:cNvSpPr/>
          <p:nvPr/>
        </p:nvSpPr>
        <p:spPr>
          <a:xfrm>
            <a:off x="3347864" y="980728"/>
            <a:ext cx="504056" cy="864096"/>
          </a:xfrm>
          <a:prstGeom prst="mathMultiply">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5" name="4 Çarpma"/>
          <p:cNvSpPr/>
          <p:nvPr/>
        </p:nvSpPr>
        <p:spPr>
          <a:xfrm>
            <a:off x="3995936" y="2348880"/>
            <a:ext cx="504056" cy="864096"/>
          </a:xfrm>
          <a:prstGeom prst="mathMultiply">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6" name="5 L-Şekli"/>
          <p:cNvSpPr/>
          <p:nvPr/>
        </p:nvSpPr>
        <p:spPr>
          <a:xfrm rot="3210688" flipH="1">
            <a:off x="6920026" y="3355544"/>
            <a:ext cx="432048" cy="864096"/>
          </a:xfrm>
          <a:prstGeom prst="corner">
            <a:avLst>
              <a:gd name="adj1" fmla="val 47450"/>
              <a:gd name="adj2" fmla="val 50000"/>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AutoShape 2" descr="https://www.enfdigital.com/wp-content/uploads/2018/01/sosyal-medya3.pn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tr-TR"/>
          </a:p>
        </p:txBody>
      </p:sp>
      <p:sp>
        <p:nvSpPr>
          <p:cNvPr id="48132" name="AutoShape 4" descr="Yüz yüzeyken söyleyemediklerimizi sosyal medyada söylüyoruz | Yaşar  Üniversitesi | Haber Portalı"/>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tr-TR"/>
          </a:p>
        </p:txBody>
      </p:sp>
      <p:sp>
        <p:nvSpPr>
          <p:cNvPr id="48134" name="AutoShape 6" descr="YSR sosyalmedya"/>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tr-TR"/>
          </a:p>
        </p:txBody>
      </p:sp>
      <p:sp>
        <p:nvSpPr>
          <p:cNvPr id="48136" name="AutoShape 8" descr="YSR sosyalmedya"/>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tr-TR"/>
          </a:p>
        </p:txBody>
      </p:sp>
      <p:sp>
        <p:nvSpPr>
          <p:cNvPr id="48138" name="AutoShape 10" descr="YSR sosyalmedya"/>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tr-TR"/>
          </a:p>
        </p:txBody>
      </p:sp>
      <p:sp>
        <p:nvSpPr>
          <p:cNvPr id="11" name="10 Dikdörtgen"/>
          <p:cNvSpPr/>
          <p:nvPr/>
        </p:nvSpPr>
        <p:spPr>
          <a:xfrm>
            <a:off x="827584" y="2420888"/>
            <a:ext cx="7488832" cy="1569660"/>
          </a:xfrm>
          <a:prstGeom prst="rect">
            <a:avLst/>
          </a:prstGeom>
        </p:spPr>
        <p:style>
          <a:lnRef idx="1">
            <a:schemeClr val="accent5"/>
          </a:lnRef>
          <a:fillRef idx="2">
            <a:schemeClr val="accent5"/>
          </a:fillRef>
          <a:effectRef idx="1">
            <a:schemeClr val="accent5"/>
          </a:effectRef>
          <a:fontRef idx="minor">
            <a:schemeClr val="dk1"/>
          </a:fontRef>
        </p:style>
        <p:txBody>
          <a:bodyPr wrap="square">
            <a:spAutoFit/>
          </a:bodyPr>
          <a:lstStyle/>
          <a:p>
            <a:r>
              <a:rPr lang="tr-TR" sz="2400" dirty="0" smtClean="0">
                <a:latin typeface="Calibri" pitchFamily="34" charset="0"/>
                <a:cs typeface="Calibri" pitchFamily="34" charset="0"/>
              </a:rPr>
              <a:t>Teknolojinin yaşamı kolaylaştırmak amacıyla kullanılması ve hayatın diğer bölümlerini (aile ilişkileri, çalışma, sosyal ilişkiler, oyun, uyku, yemek vb.) olumsuz etkilememesi bilinçli teknoloji kullanımı olarak tanımlanabilir.</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sz="quarter" idx="1"/>
          </p:nvPr>
        </p:nvSpPr>
        <p:spPr>
          <a:xfrm>
            <a:off x="395536" y="4293096"/>
            <a:ext cx="8496944" cy="1844824"/>
          </a:xfrm>
        </p:spPr>
        <p:txBody>
          <a:bodyPr>
            <a:normAutofit fontScale="92500"/>
          </a:bodyPr>
          <a:lstStyle/>
          <a:p>
            <a:pPr marL="0" indent="0">
              <a:buNone/>
            </a:pPr>
            <a:endParaRPr lang="tr-TR" sz="2800" dirty="0" smtClean="0">
              <a:latin typeface="Calibri" pitchFamily="34" charset="0"/>
              <a:cs typeface="Calibri" pitchFamily="34" charset="0"/>
            </a:endParaRPr>
          </a:p>
          <a:p>
            <a:pPr marL="0" indent="0"/>
            <a:r>
              <a:rPr lang="tr-TR" sz="2800" dirty="0" smtClean="0">
                <a:latin typeface="Calibri" pitchFamily="34" charset="0"/>
                <a:cs typeface="Calibri" pitchFamily="34" charset="0"/>
              </a:rPr>
              <a:t>Bu tanımdan yola çıkarak teknolojinin yararları üzerinde durmamız gerektiğini düşünebiliriz fakat bilinçli kullanılmadığı durumlarda teknolojinin zararları ile karşı karşıya kalıyoruz.</a:t>
            </a:r>
          </a:p>
          <a:p>
            <a:endParaRPr lang="tr-TR" dirty="0"/>
          </a:p>
        </p:txBody>
      </p:sp>
      <p:sp>
        <p:nvSpPr>
          <p:cNvPr id="31746" name="AutoShape 2" descr="Sosyal Medya"/>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tr-TR"/>
          </a:p>
        </p:txBody>
      </p:sp>
      <p:sp>
        <p:nvSpPr>
          <p:cNvPr id="31748" name="AutoShape 4" descr="C:\Users\rehber\Desktop\sosyal-medya-bagimliligi-4-edited-768x480.png.webp"/>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tr-TR"/>
          </a:p>
        </p:txBody>
      </p:sp>
      <p:sp>
        <p:nvSpPr>
          <p:cNvPr id="31750" name="AutoShape 6" descr="C:\Users\rehber\Desktop\sosyal-medya-bagimliligi-4-edited-768x480.png.webp"/>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tr-TR"/>
          </a:p>
        </p:txBody>
      </p:sp>
      <p:pic>
        <p:nvPicPr>
          <p:cNvPr id="31751" name="Picture 7" descr="C:\Users\rehber\Desktop\sosyal-medya-facebook-bagimlilik.jpg"/>
          <p:cNvPicPr>
            <a:picLocks noChangeAspect="1" noChangeArrowheads="1"/>
          </p:cNvPicPr>
          <p:nvPr/>
        </p:nvPicPr>
        <p:blipFill>
          <a:blip r:embed="rId2" cstate="print"/>
          <a:srcRect/>
          <a:stretch>
            <a:fillRect/>
          </a:stretch>
        </p:blipFill>
        <p:spPr bwMode="auto">
          <a:xfrm>
            <a:off x="1619672" y="1340768"/>
            <a:ext cx="5581351" cy="2811785"/>
          </a:xfrm>
          <a:prstGeom prst="rect">
            <a:avLst/>
          </a:prstGeom>
          <a:noFill/>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Resim 10">
            <a:extLst>
              <a:ext uri="{FF2B5EF4-FFF2-40B4-BE49-F238E27FC236}">
                <a16:creationId xmlns:a16="http://schemas.microsoft.com/office/drawing/2014/main" id="{76F22C24-6933-4650-B0EB-E2D46D995C83}"/>
              </a:ext>
            </a:extLst>
          </p:cNvPr>
          <p:cNvPicPr>
            <a:picLocks noGrp="1" noChangeAspect="1"/>
          </p:cNvPicPr>
          <p:nvPr>
            <p:ph sz="quarter" idx="1"/>
          </p:nvPr>
        </p:nvPicPr>
        <p:blipFill>
          <a:blip r:embed="rId2" cstate="print">
            <a:extLst>
              <a:ext uri="{28A0092B-C50C-407E-A947-70E740481C1C}">
                <a14:useLocalDpi xmlns:a14="http://schemas.microsoft.com/office/drawing/2010/main" val="0"/>
              </a:ext>
            </a:extLst>
          </a:blip>
          <a:stretch>
            <a:fillRect/>
          </a:stretch>
        </p:blipFill>
        <p:spPr>
          <a:xfrm>
            <a:off x="0" y="2276872"/>
            <a:ext cx="4456379" cy="3528392"/>
          </a:xfrm>
          <a:prstGeom prst="rect">
            <a:avLst/>
          </a:prstGeom>
        </p:spPr>
      </p:pic>
      <p:sp>
        <p:nvSpPr>
          <p:cNvPr id="5" name="4 Dikdörtgen"/>
          <p:cNvSpPr/>
          <p:nvPr/>
        </p:nvSpPr>
        <p:spPr>
          <a:xfrm>
            <a:off x="4572000" y="1052736"/>
            <a:ext cx="4572000" cy="5078313"/>
          </a:xfrm>
          <a:prstGeom prst="rect">
            <a:avLst/>
          </a:prstGeom>
        </p:spPr>
        <p:txBody>
          <a:bodyPr wrap="square">
            <a:spAutoFit/>
          </a:bodyPr>
          <a:lstStyle/>
          <a:p>
            <a:endParaRPr lang="tr-TR" dirty="0" smtClean="0"/>
          </a:p>
          <a:p>
            <a:endParaRPr lang="tr-TR" dirty="0" smtClean="0"/>
          </a:p>
          <a:p>
            <a:pPr>
              <a:buFont typeface="Arial" pitchFamily="34" charset="0"/>
              <a:buChar char="•"/>
            </a:pPr>
            <a:r>
              <a:rPr lang="tr-TR" dirty="0" smtClean="0">
                <a:latin typeface="Arial" pitchFamily="34" charset="0"/>
                <a:cs typeface="Arial" pitchFamily="34" charset="0"/>
              </a:rPr>
              <a:t>Temel düzeyde dijital araçların kullanımına hakim</a:t>
            </a:r>
          </a:p>
          <a:p>
            <a:endParaRPr lang="tr-TR" dirty="0" smtClean="0">
              <a:latin typeface="Arial" pitchFamily="34" charset="0"/>
              <a:cs typeface="Arial" pitchFamily="34" charset="0"/>
            </a:endParaRPr>
          </a:p>
          <a:p>
            <a:pPr>
              <a:buFont typeface="Arial" pitchFamily="34" charset="0"/>
              <a:buChar char="•"/>
            </a:pPr>
            <a:r>
              <a:rPr lang="tr-TR" dirty="0" smtClean="0">
                <a:latin typeface="Arial" pitchFamily="34" charset="0"/>
                <a:cs typeface="Arial" pitchFamily="34" charset="0"/>
              </a:rPr>
              <a:t> Dijital ortamdaki risklerin ve olanakların farkında olan</a:t>
            </a:r>
          </a:p>
          <a:p>
            <a:pPr>
              <a:buFont typeface="Arial" pitchFamily="34" charset="0"/>
              <a:buChar char="•"/>
            </a:pPr>
            <a:endParaRPr lang="tr-TR" dirty="0" smtClean="0">
              <a:latin typeface="Arial" pitchFamily="34" charset="0"/>
              <a:cs typeface="Arial" pitchFamily="34" charset="0"/>
            </a:endParaRPr>
          </a:p>
          <a:p>
            <a:pPr>
              <a:buFont typeface="Arial" pitchFamily="34" charset="0"/>
              <a:buChar char="•"/>
            </a:pPr>
            <a:r>
              <a:rPr lang="tr-TR" dirty="0" smtClean="0">
                <a:latin typeface="Arial" pitchFamily="34" charset="0"/>
                <a:cs typeface="Arial" pitchFamily="34" charset="0"/>
              </a:rPr>
              <a:t> Çocuklarını bu risklere karşı koruyabilen</a:t>
            </a:r>
          </a:p>
          <a:p>
            <a:endParaRPr lang="tr-TR" dirty="0" smtClean="0">
              <a:latin typeface="Arial" pitchFamily="34" charset="0"/>
              <a:cs typeface="Arial" pitchFamily="34" charset="0"/>
            </a:endParaRPr>
          </a:p>
          <a:p>
            <a:pPr>
              <a:buFont typeface="Arial" pitchFamily="34" charset="0"/>
              <a:buChar char="•"/>
            </a:pPr>
            <a:r>
              <a:rPr lang="tr-TR" dirty="0" smtClean="0">
                <a:latin typeface="Arial" pitchFamily="34" charset="0"/>
                <a:cs typeface="Arial" pitchFamily="34" charset="0"/>
              </a:rPr>
              <a:t> Dijital araçların doğru kullanımı konusunda çocuklarına rol model olan</a:t>
            </a:r>
          </a:p>
          <a:p>
            <a:pPr>
              <a:buFont typeface="Arial" pitchFamily="34" charset="0"/>
              <a:buChar char="•"/>
            </a:pPr>
            <a:endParaRPr lang="tr-TR" dirty="0" smtClean="0">
              <a:latin typeface="Arial" pitchFamily="34" charset="0"/>
              <a:cs typeface="Arial" pitchFamily="34" charset="0"/>
            </a:endParaRPr>
          </a:p>
          <a:p>
            <a:pPr>
              <a:buFont typeface="Arial" pitchFamily="34" charset="0"/>
              <a:buChar char="•"/>
            </a:pPr>
            <a:r>
              <a:rPr lang="tr-TR" dirty="0" smtClean="0">
                <a:latin typeface="Arial" pitchFamily="34" charset="0"/>
                <a:cs typeface="Arial" pitchFamily="34" charset="0"/>
              </a:rPr>
              <a:t> Sanal ortamda da kişi haklarına saygı duyulması gerektiğini çocuklarına aşılayan</a:t>
            </a:r>
          </a:p>
          <a:p>
            <a:pPr>
              <a:buFont typeface="Arial" pitchFamily="34" charset="0"/>
              <a:buChar char="•"/>
            </a:pPr>
            <a:endParaRPr lang="tr-TR" dirty="0" smtClean="0">
              <a:latin typeface="Arial" pitchFamily="34" charset="0"/>
              <a:cs typeface="Arial" pitchFamily="34" charset="0"/>
            </a:endParaRPr>
          </a:p>
          <a:p>
            <a:pPr>
              <a:buFont typeface="Arial" pitchFamily="34" charset="0"/>
              <a:buChar char="•"/>
            </a:pPr>
            <a:r>
              <a:rPr lang="tr-TR" dirty="0" smtClean="0">
                <a:latin typeface="Arial" pitchFamily="34" charset="0"/>
                <a:cs typeface="Arial" pitchFamily="34" charset="0"/>
              </a:rPr>
              <a:t> Teknolojik gelişmelere açık anne ve babalar olmak gerekmekte</a:t>
            </a:r>
            <a:endParaRPr lang="tr-TR" dirty="0">
              <a:latin typeface="Arial" pitchFamily="34" charset="0"/>
              <a:cs typeface="Arial"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normAutofit fontScale="90000"/>
          </a:bodyPr>
          <a:lstStyle/>
          <a:p>
            <a:r>
              <a:rPr lang="tr-TR" b="1" dirty="0" smtClean="0">
                <a:latin typeface="Ubuntu"/>
              </a:rPr>
              <a:t>Bilgisayar ve İnternet Teknolojisinin Çocuk ve Gençlere Sunduğu Fırsatlar</a:t>
            </a:r>
            <a:endParaRPr lang="tr-TR" dirty="0"/>
          </a:p>
        </p:txBody>
      </p:sp>
      <p:sp>
        <p:nvSpPr>
          <p:cNvPr id="3" name="2 İçerik Yer Tutucusu"/>
          <p:cNvSpPr>
            <a:spLocks noGrp="1"/>
          </p:cNvSpPr>
          <p:nvPr>
            <p:ph sz="quarter" idx="1"/>
          </p:nvPr>
        </p:nvSpPr>
        <p:spPr>
          <a:xfrm>
            <a:off x="539552" y="1916832"/>
            <a:ext cx="8229600" cy="3456384"/>
          </a:xfrm>
        </p:spPr>
        <p:style>
          <a:lnRef idx="0">
            <a:scrgbClr r="0" g="0" b="0"/>
          </a:lnRef>
          <a:fillRef idx="1002">
            <a:schemeClr val="lt2"/>
          </a:fillRef>
          <a:effectRef idx="0">
            <a:scrgbClr r="0" g="0" b="0"/>
          </a:effectRef>
          <a:fontRef idx="major"/>
        </p:style>
        <p:txBody>
          <a:bodyPr>
            <a:normAutofit/>
          </a:bodyPr>
          <a:lstStyle/>
          <a:p>
            <a:pPr>
              <a:buNone/>
            </a:pPr>
            <a:endParaRPr lang="tr-TR" sz="2000" dirty="0" smtClean="0">
              <a:solidFill>
                <a:srgbClr val="002060"/>
              </a:solidFill>
              <a:latin typeface="Arial" pitchFamily="34" charset="0"/>
              <a:cs typeface="Arial" pitchFamily="34" charset="0"/>
            </a:endParaRPr>
          </a:p>
          <a:p>
            <a:r>
              <a:rPr lang="tr-TR" sz="2000" dirty="0" smtClean="0">
                <a:solidFill>
                  <a:srgbClr val="002060"/>
                </a:solidFill>
                <a:latin typeface="Arial" pitchFamily="34" charset="0"/>
                <a:cs typeface="Arial" pitchFamily="34" charset="0"/>
              </a:rPr>
              <a:t>    Çocuklar ve gençler internette doğru ve güvenilir bilgi kaynaklarına ulaşım konusunda bilgilendirildiği takdirde internet üzerinden yaptığı faydalı araştırmalar sayesinde kişisel gelişimlerine katkı sağlayıp pek çok bilgi edinebilirler.  </a:t>
            </a:r>
          </a:p>
          <a:p>
            <a:pPr>
              <a:buNone/>
            </a:pPr>
            <a:endParaRPr lang="tr-TR" sz="2000" dirty="0" smtClean="0">
              <a:solidFill>
                <a:srgbClr val="002060"/>
              </a:solidFill>
              <a:latin typeface="Arial" pitchFamily="34" charset="0"/>
              <a:cs typeface="Arial" pitchFamily="34" charset="0"/>
            </a:endParaRPr>
          </a:p>
          <a:p>
            <a:pPr>
              <a:buNone/>
            </a:pPr>
            <a:endParaRPr lang="tr-TR" sz="2000" dirty="0" smtClean="0">
              <a:solidFill>
                <a:srgbClr val="002060"/>
              </a:solidFill>
              <a:latin typeface="Arial" pitchFamily="34" charset="0"/>
              <a:cs typeface="Arial" pitchFamily="34" charset="0"/>
            </a:endParaRPr>
          </a:p>
          <a:p>
            <a:r>
              <a:rPr lang="tr-TR" sz="2000" dirty="0" smtClean="0">
                <a:solidFill>
                  <a:srgbClr val="002060"/>
                </a:solidFill>
                <a:latin typeface="Arial" pitchFamily="34" charset="0"/>
                <a:cs typeface="Arial" pitchFamily="34" charset="0"/>
              </a:rPr>
              <a:t>    Yurt içi ve dışında anlık gelişme ve haberler erişim, Bir çok bilimsel bilgiyi görsellerle anlatan , yabancı dil eğitimi veren  vb. birçok videoya ulaşabilirler.</a:t>
            </a:r>
          </a:p>
          <a:p>
            <a:pPr>
              <a:buFont typeface="Wingdings" panose="05000000000000000000" pitchFamily="2" charset="2"/>
              <a:buChar char="v"/>
            </a:pPr>
            <a:endParaRPr lang="tr-TR" sz="2000" dirty="0" smtClean="0">
              <a:latin typeface="Arial" pitchFamily="34" charset="0"/>
              <a:cs typeface="Arial" pitchFamily="34" charset="0"/>
            </a:endParaRPr>
          </a:p>
          <a:p>
            <a:endParaRPr lang="tr-TR" dirty="0">
              <a:latin typeface="Centaur" pitchFamily="18" charset="0"/>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sz="quarter" idx="1"/>
          </p:nvPr>
        </p:nvSpPr>
        <p:spPr>
          <a:xfrm>
            <a:off x="179512" y="1556792"/>
            <a:ext cx="5050904" cy="4672176"/>
          </a:xfrm>
        </p:spPr>
        <p:txBody>
          <a:bodyPr/>
          <a:lstStyle/>
          <a:p>
            <a:pPr>
              <a:buFont typeface="Wingdings" panose="05000000000000000000" pitchFamily="2" charset="2"/>
              <a:buChar char="v"/>
            </a:pPr>
            <a:r>
              <a:rPr lang="tr-TR" sz="2400" dirty="0" smtClean="0"/>
              <a:t>İnternet ve teknoloji, yaratıcılığa da özendirmektedir. Gördüklerinden veya okuduklarından etkilenen bilgi edinildiğinde, kendileri de bir şeyler yapmak istemektedirler. </a:t>
            </a:r>
          </a:p>
          <a:p>
            <a:pPr>
              <a:buFont typeface="Wingdings" panose="05000000000000000000" pitchFamily="2" charset="2"/>
              <a:buChar char="v"/>
            </a:pPr>
            <a:endParaRPr lang="tr-TR" sz="2400" dirty="0" smtClean="0"/>
          </a:p>
          <a:p>
            <a:pPr>
              <a:buFont typeface="Wingdings" panose="05000000000000000000" pitchFamily="2" charset="2"/>
              <a:buChar char="v"/>
            </a:pPr>
            <a:r>
              <a:rPr lang="tr-TR" sz="2400" dirty="0" smtClean="0"/>
              <a:t>İnternet gençlerin özgür biçimde kendilerini ifade edebilecekleri ve kendi kimliklerini oluşturmalarına fırsat veren ortamlar sunar.</a:t>
            </a:r>
          </a:p>
          <a:p>
            <a:endParaRPr lang="tr-TR" dirty="0"/>
          </a:p>
        </p:txBody>
      </p:sp>
      <p:pic>
        <p:nvPicPr>
          <p:cNvPr id="4" name="Resim 4">
            <a:extLst>
              <a:ext uri="{FF2B5EF4-FFF2-40B4-BE49-F238E27FC236}">
                <a16:creationId xmlns:a16="http://schemas.microsoft.com/office/drawing/2014/main" id="{96CFDAD4-DB0E-443C-9752-32CAE0D562A4}"/>
              </a:ext>
            </a:extLst>
          </p:cNvPr>
          <p:cNvPicPr>
            <a:picLocks noChangeAspect="1"/>
          </p:cNvPicPr>
          <p:nvPr/>
        </p:nvPicPr>
        <p:blipFill>
          <a:blip r:embed="rId2" cstate="print"/>
          <a:stretch>
            <a:fillRect/>
          </a:stretch>
        </p:blipFill>
        <p:spPr>
          <a:xfrm>
            <a:off x="5076056" y="1340768"/>
            <a:ext cx="3744416" cy="4104456"/>
          </a:xfrm>
          <a:prstGeom prst="rect">
            <a:avLst/>
          </a:prstGeom>
          <a:ln>
            <a:noFill/>
          </a:ln>
          <a:effectLst>
            <a:softEdge rad="112500"/>
          </a:effectLst>
        </p:spPr>
      </p:pic>
      <p:sp>
        <p:nvSpPr>
          <p:cNvPr id="5" name="1 Başlık"/>
          <p:cNvSpPr>
            <a:spLocks noGrp="1"/>
          </p:cNvSpPr>
          <p:nvPr>
            <p:ph type="title"/>
          </p:nvPr>
        </p:nvSpPr>
        <p:spPr>
          <a:xfrm>
            <a:off x="457200" y="152400"/>
            <a:ext cx="8229600" cy="990600"/>
          </a:xfrm>
        </p:spPr>
        <p:txBody>
          <a:bodyPr>
            <a:normAutofit fontScale="90000"/>
          </a:bodyPr>
          <a:lstStyle/>
          <a:p>
            <a:r>
              <a:rPr lang="tr-TR" b="1" dirty="0" smtClean="0">
                <a:latin typeface="Ubuntu"/>
              </a:rPr>
              <a:t>Bilgisayar ve İnternet Teknolojisinin Çocuk ve Gençlere Sunduğu Fırsatlar</a:t>
            </a:r>
            <a:endParaRPr lang="tr-TR"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sz="quarter" idx="1"/>
          </p:nvPr>
        </p:nvSpPr>
        <p:spPr>
          <a:xfrm>
            <a:off x="457200" y="1219200"/>
            <a:ext cx="8507288" cy="4937760"/>
          </a:xfrm>
        </p:spPr>
        <p:txBody>
          <a:bodyPr>
            <a:normAutofit lnSpcReduction="10000"/>
          </a:bodyPr>
          <a:lstStyle/>
          <a:p>
            <a:pPr>
              <a:buFont typeface="Wingdings" panose="05000000000000000000" pitchFamily="2" charset="2"/>
              <a:buChar char="v"/>
            </a:pPr>
            <a:r>
              <a:rPr lang="tr-TR" sz="2400" dirty="0" smtClean="0"/>
              <a:t>Normal koşullarda ulaşılması zor olan bir insanla iletişim kurulabilmekte ve paylaşımda bulunma imkanı bulunmaktadır.               ( Örneğin bir öğrenci bu sayede bir kitabın yazarına aklına takılan bir soruyu sorabilmektedir.) </a:t>
            </a:r>
          </a:p>
          <a:p>
            <a:pPr>
              <a:buFont typeface="Wingdings" panose="05000000000000000000" pitchFamily="2" charset="2"/>
              <a:buChar char="v"/>
            </a:pPr>
            <a:endParaRPr lang="tr-TR" sz="2800" dirty="0" smtClean="0"/>
          </a:p>
          <a:p>
            <a:pPr>
              <a:buNone/>
            </a:pPr>
            <a:endParaRPr lang="tr-TR" sz="2800" dirty="0" smtClean="0"/>
          </a:p>
          <a:p>
            <a:pPr>
              <a:buNone/>
            </a:pPr>
            <a:endParaRPr lang="tr-TR" sz="2800" dirty="0" smtClean="0"/>
          </a:p>
          <a:p>
            <a:pPr>
              <a:buFont typeface="Wingdings" panose="05000000000000000000" pitchFamily="2" charset="2"/>
              <a:buChar char="v"/>
            </a:pPr>
            <a:endParaRPr lang="tr-TR" sz="2800" dirty="0" smtClean="0"/>
          </a:p>
          <a:p>
            <a:pPr>
              <a:buFont typeface="Wingdings" panose="05000000000000000000" pitchFamily="2" charset="2"/>
              <a:buChar char="v"/>
            </a:pPr>
            <a:endParaRPr lang="tr-TR" sz="2800" dirty="0" smtClean="0"/>
          </a:p>
          <a:p>
            <a:pPr>
              <a:buFont typeface="Wingdings" panose="05000000000000000000" pitchFamily="2" charset="2"/>
              <a:buChar char="v"/>
            </a:pPr>
            <a:endParaRPr lang="tr-TR" sz="2200" dirty="0" smtClean="0"/>
          </a:p>
          <a:p>
            <a:pPr>
              <a:buFont typeface="Wingdings" panose="05000000000000000000" pitchFamily="2" charset="2"/>
              <a:buChar char="v"/>
            </a:pPr>
            <a:r>
              <a:rPr lang="tr-TR" sz="2200" dirty="0" smtClean="0"/>
              <a:t>İnternet sesli ve görüntülü olarak dünyanın bir ucundan diğer ucuna erişim sağlayabilme imkanı sunar</a:t>
            </a:r>
          </a:p>
          <a:p>
            <a:endParaRPr lang="tr-TR" dirty="0"/>
          </a:p>
        </p:txBody>
      </p:sp>
      <p:pic>
        <p:nvPicPr>
          <p:cNvPr id="4" name="Resim 4">
            <a:extLst>
              <a:ext uri="{FF2B5EF4-FFF2-40B4-BE49-F238E27FC236}">
                <a16:creationId xmlns:a16="http://schemas.microsoft.com/office/drawing/2014/main" id="{04A7D5B5-514A-4381-BFF2-AFDFA6D44C74}"/>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b="12422"/>
          <a:stretch/>
        </p:blipFill>
        <p:spPr>
          <a:xfrm>
            <a:off x="1115615" y="2564904"/>
            <a:ext cx="7151323" cy="2592288"/>
          </a:xfrm>
          <a:prstGeom prst="rect">
            <a:avLst/>
          </a:prstGeom>
        </p:spPr>
      </p:pic>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Kaynak">
  <a:themeElements>
    <a:clrScheme name="Kaynak">
      <a:dk1>
        <a:sysClr val="windowText" lastClr="000000"/>
      </a:dk1>
      <a:lt1>
        <a:sysClr val="window" lastClr="FFFFFF"/>
      </a:lt1>
      <a:dk2>
        <a:srgbClr val="464653"/>
      </a:dk2>
      <a:lt2>
        <a:srgbClr val="DDE9EC"/>
      </a:lt2>
      <a:accent1>
        <a:srgbClr val="727CA3"/>
      </a:accent1>
      <a:accent2>
        <a:srgbClr val="9FB8CD"/>
      </a:accent2>
      <a:accent3>
        <a:srgbClr val="D2DA7A"/>
      </a:accent3>
      <a:accent4>
        <a:srgbClr val="FADA7A"/>
      </a:accent4>
      <a:accent5>
        <a:srgbClr val="B88472"/>
      </a:accent5>
      <a:accent6>
        <a:srgbClr val="8E736A"/>
      </a:accent6>
      <a:hlink>
        <a:srgbClr val="B292CA"/>
      </a:hlink>
      <a:folHlink>
        <a:srgbClr val="6B5680"/>
      </a:folHlink>
    </a:clrScheme>
    <a:fontScheme name="Kaynak">
      <a:majorFont>
        <a:latin typeface="Bookman Old Style"/>
        <a:ea typeface=""/>
        <a:cs typeface=""/>
        <a:font script="Grek" typeface="Cambria"/>
        <a:font script="Cyrl" typeface="Cambria"/>
        <a:font script="Jpan" typeface="HG明朝E"/>
        <a:font script="Hang" typeface="돋움"/>
        <a:font script="Hans" typeface="宋体"/>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Gill Sans MT"/>
        <a:ea typeface=""/>
        <a:cs typeface=""/>
        <a:font script="Grek" typeface="Calibri"/>
        <a:font script="Cyrl" typeface="Calibri"/>
        <a:font script="Jpan" typeface="ＭＳ Ｐゴシック"/>
        <a:font script="Hang" typeface="맑은 고딕"/>
        <a:font script="Hans" typeface="华文新魏"/>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Kaynak">
      <a:fillStyleLst>
        <a:solidFill>
          <a:schemeClr val="phClr"/>
        </a:solidFill>
        <a:gradFill rotWithShape="1">
          <a:gsLst>
            <a:gs pos="0">
              <a:schemeClr val="phClr">
                <a:tint val="45000"/>
                <a:satMod val="200000"/>
              </a:schemeClr>
            </a:gs>
            <a:gs pos="30000">
              <a:schemeClr val="phClr">
                <a:tint val="61000"/>
                <a:satMod val="200000"/>
              </a:schemeClr>
            </a:gs>
            <a:gs pos="45000">
              <a:schemeClr val="phClr">
                <a:tint val="66000"/>
                <a:satMod val="200000"/>
              </a:schemeClr>
            </a:gs>
            <a:gs pos="55000">
              <a:schemeClr val="phClr">
                <a:tint val="66000"/>
                <a:satMod val="200000"/>
              </a:schemeClr>
            </a:gs>
            <a:gs pos="73000">
              <a:schemeClr val="phClr">
                <a:tint val="61000"/>
                <a:satMod val="200000"/>
              </a:schemeClr>
            </a:gs>
            <a:gs pos="100000">
              <a:schemeClr val="phClr">
                <a:tint val="45000"/>
                <a:satMod val="200000"/>
              </a:schemeClr>
            </a:gs>
          </a:gsLst>
          <a:lin ang="950000" scaled="1"/>
        </a:gradFill>
        <a:gradFill rotWithShape="1">
          <a:gsLst>
            <a:gs pos="0">
              <a:schemeClr val="phClr">
                <a:shade val="63000"/>
              </a:schemeClr>
            </a:gs>
            <a:gs pos="30000">
              <a:schemeClr val="phClr">
                <a:shade val="90000"/>
                <a:satMod val="110000"/>
              </a:schemeClr>
            </a:gs>
            <a:gs pos="45000">
              <a:schemeClr val="phClr">
                <a:shade val="100000"/>
                <a:satMod val="118000"/>
              </a:schemeClr>
            </a:gs>
            <a:gs pos="55000">
              <a:schemeClr val="phClr">
                <a:shade val="100000"/>
                <a:satMod val="118000"/>
              </a:schemeClr>
            </a:gs>
            <a:gs pos="73000">
              <a:schemeClr val="phClr">
                <a:shade val="90000"/>
                <a:satMod val="110000"/>
              </a:schemeClr>
            </a:gs>
            <a:gs pos="100000">
              <a:schemeClr val="phClr">
                <a:shade val="63000"/>
              </a:schemeClr>
            </a:gs>
          </a:gsLst>
          <a:lin ang="950000" scaled="1"/>
        </a:gradFill>
      </a:fillStyleLst>
      <a:lnStyleLst>
        <a:ln w="9525" cap="flat" cmpd="sng" algn="ctr">
          <a:solidFill>
            <a:schemeClr val="phClr"/>
          </a:solidFill>
          <a:prstDash val="solid"/>
        </a:ln>
        <a:ln w="19050" cap="flat" cmpd="sng" algn="ctr">
          <a:solidFill>
            <a:schemeClr val="phClr"/>
          </a:solidFill>
          <a:prstDash val="solid"/>
        </a:ln>
        <a:ln w="25400" cap="flat" cmpd="sng" algn="ctr">
          <a:solidFill>
            <a:schemeClr val="phClr"/>
          </a:solidFill>
          <a:prstDash val="solid"/>
        </a:ln>
      </a:lnStyleLst>
      <a:effectStyleLst>
        <a:effectStyle>
          <a:effectLst>
            <a:outerShdw blurRad="38100" dist="25400" dir="5400000" rotWithShape="0">
              <a:srgbClr val="000000">
                <a:alpha val="40000"/>
              </a:srgbClr>
            </a:outerShdw>
          </a:effectLst>
        </a:effectStyle>
        <a:effectStyle>
          <a:effectLst>
            <a:outerShdw blurRad="50800" dist="43000" dir="5400000" rotWithShape="0">
              <a:srgbClr val="000000">
                <a:alpha val="40000"/>
              </a:srgbClr>
            </a:outerShdw>
          </a:effectLst>
          <a:scene3d>
            <a:camera prst="orthographicFront" fov="0">
              <a:rot lat="0" lon="0" rev="0"/>
            </a:camera>
            <a:lightRig rig="balanced" dir="t">
              <a:rot lat="0" lon="0" rev="0"/>
            </a:lightRig>
          </a:scene3d>
          <a:sp3d prstMaterial="matte">
            <a:bevelT w="0" h="0"/>
            <a:contourClr>
              <a:schemeClr val="phClr">
                <a:tint val="100000"/>
                <a:shade val="100000"/>
                <a:hueMod val="100000"/>
                <a:satMod val="100000"/>
              </a:schemeClr>
            </a:contourClr>
          </a:sp3d>
        </a:effectStyle>
        <a:effectStyle>
          <a:effectLst>
            <a:outerShdw blurRad="50800" dist="25400" dir="5400000" rotWithShape="0">
              <a:srgbClr val="000000">
                <a:alpha val="50000"/>
              </a:srgbClr>
            </a:outerShdw>
          </a:effectLst>
          <a:scene3d>
            <a:camera prst="orthographicFront" fov="0">
              <a:rot lat="0" lon="0" rev="0"/>
            </a:camera>
            <a:lightRig rig="soft" dir="t">
              <a:rot lat="0" lon="0" rev="2700000"/>
            </a:lightRig>
          </a:scene3d>
          <a:sp3d prstMaterial="matte">
            <a:bevelT w="50800" h="50800"/>
            <a:contourClr>
              <a:schemeClr val="phClr"/>
            </a:contourClr>
          </a:sp3d>
        </a:effectStyle>
      </a:effectStyleLst>
      <a:bgFillStyleLst>
        <a:solidFill>
          <a:schemeClr val="phClr"/>
        </a:solidFill>
        <a:gradFill rotWithShape="1">
          <a:gsLst>
            <a:gs pos="0">
              <a:schemeClr val="phClr">
                <a:shade val="60000"/>
                <a:satMod val="300000"/>
              </a:schemeClr>
            </a:gs>
            <a:gs pos="30000">
              <a:schemeClr val="phClr">
                <a:shade val="80000"/>
                <a:satMod val="230000"/>
              </a:schemeClr>
            </a:gs>
            <a:gs pos="100000">
              <a:schemeClr val="phClr">
                <a:tint val="97000"/>
                <a:satMod val="220000"/>
              </a:schemeClr>
            </a:gs>
          </a:gsLst>
          <a:lin ang="16200000" scaled="1"/>
        </a:gradFill>
        <a:blipFill>
          <a:blip xmlns:r="http://schemas.openxmlformats.org/officeDocument/2006/relationships" r:embed="rId1">
            <a:duotone>
              <a:schemeClr val="phClr">
                <a:shade val="6000"/>
                <a:satMod val="120000"/>
              </a:schemeClr>
              <a:schemeClr val="phClr">
                <a:tint val="90000"/>
              </a:schemeClr>
            </a:duotone>
          </a:blip>
          <a:tile tx="0" ty="0" sx="35000" sy="40000" flip="x"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Origin</Template>
  <TotalTime>94</TotalTime>
  <Words>1266</Words>
  <Application>Microsoft Office PowerPoint</Application>
  <PresentationFormat>Ekran Gösterisi (4:3)</PresentationFormat>
  <Paragraphs>179</Paragraphs>
  <Slides>32</Slides>
  <Notes>0</Notes>
  <HiddenSlides>0</HiddenSlides>
  <MMClips>0</MMClips>
  <ScaleCrop>false</ScaleCrop>
  <HeadingPairs>
    <vt:vector size="6" baseType="variant">
      <vt:variant>
        <vt:lpstr>Kullanılan Yazı Tipleri</vt:lpstr>
      </vt:variant>
      <vt:variant>
        <vt:i4>10</vt:i4>
      </vt:variant>
      <vt:variant>
        <vt:lpstr>Tema</vt:lpstr>
      </vt:variant>
      <vt:variant>
        <vt:i4>1</vt:i4>
      </vt:variant>
      <vt:variant>
        <vt:lpstr>Slayt Başlıkları</vt:lpstr>
      </vt:variant>
      <vt:variant>
        <vt:i4>32</vt:i4>
      </vt:variant>
    </vt:vector>
  </HeadingPairs>
  <TitlesOfParts>
    <vt:vector size="43" baseType="lpstr">
      <vt:lpstr>Arial</vt:lpstr>
      <vt:lpstr>Bookman Old Style</vt:lpstr>
      <vt:lpstr>Calibri</vt:lpstr>
      <vt:lpstr>Centaur</vt:lpstr>
      <vt:lpstr>Gill Sans MT</vt:lpstr>
      <vt:lpstr>Symbol</vt:lpstr>
      <vt:lpstr>Times New Roman</vt:lpstr>
      <vt:lpstr>Ubuntu</vt:lpstr>
      <vt:lpstr>Wingdings</vt:lpstr>
      <vt:lpstr>Wingdings 3</vt:lpstr>
      <vt:lpstr>Kaynak</vt:lpstr>
      <vt:lpstr>BİLİNÇLİ TEKNOLOJİ KULLANIMI VE SOSYAL MEDYA </vt:lpstr>
      <vt:lpstr>               ÇOCUKLARIMIZA                                         BİLİNÇLİ TEKNOLOJİ KULLANIMINDA           NASIL REHBERLİK ETMELİYİZ?</vt:lpstr>
      <vt:lpstr>PowerPoint Sunusu</vt:lpstr>
      <vt:lpstr>PowerPoint Sunusu</vt:lpstr>
      <vt:lpstr>PowerPoint Sunusu</vt:lpstr>
      <vt:lpstr>PowerPoint Sunusu</vt:lpstr>
      <vt:lpstr>Bilgisayar ve İnternet Teknolojisinin Çocuk ve Gençlere Sunduğu Fırsatlar</vt:lpstr>
      <vt:lpstr>Bilgisayar ve İnternet Teknolojisinin Çocuk ve Gençlere Sunduğu Fırsatlar</vt:lpstr>
      <vt:lpstr>PowerPoint Sunusu</vt:lpstr>
      <vt:lpstr>Bilgisayar ve İnternet Teknolojisinin Barındırdığı Olası Riskler</vt:lpstr>
      <vt:lpstr>Bilgisayar ve İnternet Teknolojisinin Barındırdığı Olası Riskler</vt:lpstr>
      <vt:lpstr>PowerPoint Sunusu</vt:lpstr>
      <vt:lpstr>PowerPoint Sunusu</vt:lpstr>
      <vt:lpstr>Bilinçsiz Teknoloji Kullanımının Zararları Nelerdir?</vt:lpstr>
      <vt:lpstr>Sosyal alanda görülen zararlar nelerdir? </vt:lpstr>
      <vt:lpstr>PowerPoint Sunusu</vt:lpstr>
      <vt:lpstr>Sosyal Medya Bağımlılığı </vt:lpstr>
      <vt:lpstr>Oyun Bağımlılığı</vt:lpstr>
      <vt:lpstr>Cep Telefonu, Tablet ve Bilgisayar Bağımlılığı</vt:lpstr>
      <vt:lpstr>Zorbalık, İstismar ve Güvenlik Sorunları</vt:lpstr>
      <vt:lpstr>Zorbalık, İstismar ve Güvenlik Sorunları </vt:lpstr>
      <vt:lpstr>Zorbalık, İstismar ve Güvenlik Sorunları </vt:lpstr>
      <vt:lpstr>Siber Zorbalığın Önüne Geçebilmek İçin;</vt:lpstr>
      <vt:lpstr>Bilgisayar ve İnternet Teknolojisinin Barındırdığı Olası Risklere Karşı Neler Yapılabilir?</vt:lpstr>
      <vt:lpstr>PowerPoint Sunusu</vt:lpstr>
      <vt:lpstr>PowerPoint Sunusu</vt:lpstr>
      <vt:lpstr>Çocuklarla Kurulacak Sağlıklı İlişkide Ebeveynlerin Dikkat Etmesi Gerekenler?</vt:lpstr>
      <vt:lpstr>Çocuklarla Kurulacak Sağlıklı İlişkide Ebeveynlerin Dikkat Etmesi Gerekenler?</vt:lpstr>
      <vt:lpstr>PowerPoint Sunusu</vt:lpstr>
      <vt:lpstr>PowerPoint Sunusu</vt:lpstr>
      <vt:lpstr>Güvenli İnternet ve Filtre Hizmetleri</vt:lpstr>
      <vt:lpstr> Sıfır teknoloji değil    Sınırsız teknoloji değil   Yeteri kadar ve bilinçli teknoloji kullanımı</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BİLİNÇLİ TEKNOLOJİ KULLANIMI VE SOSYAL MEDYA </dc:title>
  <dc:creator>rehber</dc:creator>
  <cp:lastModifiedBy>BT1</cp:lastModifiedBy>
  <cp:revision>24</cp:revision>
  <dcterms:created xsi:type="dcterms:W3CDTF">2021-03-29T08:02:54Z</dcterms:created>
  <dcterms:modified xsi:type="dcterms:W3CDTF">2023-03-31T09:22:26Z</dcterms:modified>
</cp:coreProperties>
</file>