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1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04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2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28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56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8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50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52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61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7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13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9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3DAA-F5C1-430B-8802-1158809D7637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77104-766F-4015-A659-51FB58F56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4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8" y="2920621"/>
            <a:ext cx="11438293" cy="34119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5" y="645332"/>
            <a:ext cx="1151024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36" y="474495"/>
            <a:ext cx="9314946" cy="48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24" y="573206"/>
            <a:ext cx="9962866" cy="54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66" y="491320"/>
            <a:ext cx="11185811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789" y="474496"/>
            <a:ext cx="83157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9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04" y="450375"/>
            <a:ext cx="10692228" cy="59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23331"/>
            <a:ext cx="9982804" cy="54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635" y="324372"/>
            <a:ext cx="91974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134" y="1066589"/>
            <a:ext cx="7962066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500" y="2596262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136" y="1011998"/>
            <a:ext cx="7751436" cy="41332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513" y="2060363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7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43" y="752690"/>
            <a:ext cx="8055109" cy="46654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557" y="2705444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950" y="1236663"/>
            <a:ext cx="10193395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0112"/>
            <a:ext cx="8338782" cy="41931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933" y="2391545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6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37" y="586854"/>
            <a:ext cx="8515160" cy="391286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387" y="2241420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5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36" y="1121179"/>
            <a:ext cx="9388654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08" y="2377897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08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05" y="957407"/>
            <a:ext cx="9200564" cy="40240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695" y="2746387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71" y="902815"/>
            <a:ext cx="8480271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456" y="2186828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7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29" y="1080236"/>
            <a:ext cx="8256637" cy="40464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840" y="2418841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9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60" y="1037230"/>
            <a:ext cx="9941788" cy="444961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910" y="2528023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5793"/>
            <a:ext cx="9657788" cy="43156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08" y="2459784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4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17" y="1052941"/>
            <a:ext cx="9089924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092" y="2173181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0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6848" y="696036"/>
            <a:ext cx="9383608" cy="43019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760" y="1913174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0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470" y="474498"/>
            <a:ext cx="9083092" cy="54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9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9" y="1052941"/>
            <a:ext cx="8669263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103" y="2077647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62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0" y="741952"/>
            <a:ext cx="9693480" cy="38164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115" y="2828274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4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028" y="834577"/>
            <a:ext cx="8041321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49" y="1750100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5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26" y="1039293"/>
            <a:ext cx="8529043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205" y="2214124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9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461" y="930111"/>
            <a:ext cx="8114479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66" y="2118590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7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76" y="930111"/>
            <a:ext cx="8492464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66" y="2364250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12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8662" y="520678"/>
            <a:ext cx="8846063" cy="3767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205" y="2404505"/>
            <a:ext cx="282878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5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371708" y="600500"/>
            <a:ext cx="7325629" cy="176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529" y="994650"/>
            <a:ext cx="98654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4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08" y="641445"/>
            <a:ext cx="11832975" cy="57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5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270" y="556385"/>
            <a:ext cx="10380946" cy="50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172" y="324371"/>
            <a:ext cx="9013087" cy="50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61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748" y="542734"/>
            <a:ext cx="10946311" cy="52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3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87" y="600501"/>
            <a:ext cx="10363038" cy="50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65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988" y="474497"/>
            <a:ext cx="11031114" cy="53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3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402" y="682388"/>
            <a:ext cx="10956667" cy="52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5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295" y="624621"/>
            <a:ext cx="9928660" cy="47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13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017145" cy="33846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668" y="3179929"/>
            <a:ext cx="6211248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35" y="354841"/>
            <a:ext cx="9040790" cy="52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7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735" y="300251"/>
            <a:ext cx="8751705" cy="54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826" y="259307"/>
            <a:ext cx="9196411" cy="52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277" y="1017538"/>
            <a:ext cx="824860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83" y="363168"/>
            <a:ext cx="12040617" cy="5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7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Geniş ekran</PresentationFormat>
  <Paragraphs>0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</dc:creator>
  <cp:lastModifiedBy>BT1</cp:lastModifiedBy>
  <cp:revision>5</cp:revision>
  <dcterms:created xsi:type="dcterms:W3CDTF">2021-10-08T20:23:13Z</dcterms:created>
  <dcterms:modified xsi:type="dcterms:W3CDTF">2023-03-31T09:26:09Z</dcterms:modified>
</cp:coreProperties>
</file>